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8" d="100"/>
          <a:sy n="68" d="100"/>
        </p:scale>
        <p:origin x="-1494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5D5D33-3459-DC4A-BB53-F644521726C5}" type="doc">
      <dgm:prSet loTypeId="urn:microsoft.com/office/officeart/2005/8/layout/orgChart1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9FFF942-35A3-694E-9C26-D99B7E90D486}">
      <dgm:prSet phldrT="[Texto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900" noProof="0" dirty="0" smtClean="0"/>
            <a:t>Contexto: La Revolución Mexicana de 1910</a:t>
          </a:r>
        </a:p>
        <a:p>
          <a:pPr marL="0" marR="0" indent="0" algn="ctr" defTabSz="1511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noProof="0" dirty="0" smtClean="0"/>
            <a:t>Principal reflexión es el problema de la identidad que se hará por medio de Pedro Páramo –única novela publicada en 1955</a:t>
          </a:r>
        </a:p>
        <a:p>
          <a:pPr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noProof="0" dirty="0"/>
        </a:p>
      </dgm:t>
    </dgm:pt>
    <dgm:pt modelId="{F648A268-9D8F-AB48-8BB6-00A4CD68B754}" type="parTrans" cxnId="{EE8E4272-06F7-1445-B75C-2DA1333C14F8}">
      <dgm:prSet/>
      <dgm:spPr/>
      <dgm:t>
        <a:bodyPr/>
        <a:lstStyle/>
        <a:p>
          <a:endParaRPr lang="en-GB"/>
        </a:p>
      </dgm:t>
    </dgm:pt>
    <dgm:pt modelId="{C5AE3F4E-E9D6-014B-B954-61F5FE0AD2BB}" type="sibTrans" cxnId="{EE8E4272-06F7-1445-B75C-2DA1333C14F8}">
      <dgm:prSet/>
      <dgm:spPr/>
      <dgm:t>
        <a:bodyPr/>
        <a:lstStyle/>
        <a:p>
          <a:endParaRPr lang="en-GB"/>
        </a:p>
      </dgm:t>
    </dgm:pt>
    <dgm:pt modelId="{E4B532C7-001E-7840-9CED-9593DF12C648}">
      <dgm:prSet phldrT="[Texto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900" b="1" i="1" noProof="0" dirty="0" smtClean="0"/>
            <a:t>Encuentro de voces y representación de lo colectivo</a:t>
          </a:r>
        </a:p>
        <a:p>
          <a:pPr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dirty="0"/>
        </a:p>
      </dgm:t>
    </dgm:pt>
    <dgm:pt modelId="{D967C3C0-2970-764C-A74C-2C8945B6B84B}" type="parTrans" cxnId="{ED9FA84C-7AF0-1F43-9D3B-60104C9D618B}">
      <dgm:prSet/>
      <dgm:spPr/>
      <dgm:t>
        <a:bodyPr/>
        <a:lstStyle/>
        <a:p>
          <a:endParaRPr lang="en-GB"/>
        </a:p>
      </dgm:t>
    </dgm:pt>
    <dgm:pt modelId="{3C3B71A1-18C6-9C43-A714-54BAA3880720}" type="sibTrans" cxnId="{ED9FA84C-7AF0-1F43-9D3B-60104C9D618B}">
      <dgm:prSet/>
      <dgm:spPr/>
      <dgm:t>
        <a:bodyPr/>
        <a:lstStyle/>
        <a:p>
          <a:endParaRPr lang="en-GB"/>
        </a:p>
      </dgm:t>
    </dgm:pt>
    <dgm:pt modelId="{A571A452-48D1-444C-BB97-EB84A9FCBBF5}">
      <dgm:prSet phldrT="[Texto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900" noProof="0" dirty="0" smtClean="0"/>
            <a:t>En la escritura de Rulfo, la voz se convierte en elemento plástico con cualidades particulares que le permiten ser percibida en otros sentidos</a:t>
          </a:r>
        </a:p>
        <a:p>
          <a:pPr marL="0" marR="0" indent="0" algn="just" defTabSz="4445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noProof="0" dirty="0" smtClean="0"/>
            <a:t>Pedro Páramo posee múltiples estilos que pertenecen a los diferentes estratos sociales del medio rural y a la tradición oral.</a:t>
          </a:r>
        </a:p>
        <a:p>
          <a:pPr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900" noProof="0" dirty="0"/>
        </a:p>
      </dgm:t>
    </dgm:pt>
    <dgm:pt modelId="{31704462-48BC-FA4A-B31D-A2EA988C1DA6}" type="parTrans" cxnId="{AB547250-817A-6B4C-8946-AF9D783D5395}">
      <dgm:prSet/>
      <dgm:spPr/>
      <dgm:t>
        <a:bodyPr/>
        <a:lstStyle/>
        <a:p>
          <a:endParaRPr lang="en-GB"/>
        </a:p>
      </dgm:t>
    </dgm:pt>
    <dgm:pt modelId="{35C9C472-668C-6C48-9726-A8A659DBC5E1}" type="sibTrans" cxnId="{AB547250-817A-6B4C-8946-AF9D783D5395}">
      <dgm:prSet/>
      <dgm:spPr/>
      <dgm:t>
        <a:bodyPr/>
        <a:lstStyle/>
        <a:p>
          <a:endParaRPr lang="en-GB"/>
        </a:p>
      </dgm:t>
    </dgm:pt>
    <dgm:pt modelId="{8BF59732-A63D-2748-AB65-5F426D5F95B2}">
      <dgm:prSet phldrT="[Texto]" custT="1"/>
      <dgm:spPr/>
      <dgm:t>
        <a:bodyPr/>
        <a:lstStyle/>
        <a:p>
          <a:pPr marL="0" marR="0" indent="0" algn="just" defTabSz="4445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noProof="0" dirty="0" smtClean="0"/>
            <a:t>El personaje central es el pueblo muerto donde no viven más que ánimas, donde todos los personajes están muertos, y aun quien narra está muerto</a:t>
          </a:r>
        </a:p>
        <a:p>
          <a:pPr marL="0" marR="0" indent="0" algn="just" defTabSz="4445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noProof="0" dirty="0" smtClean="0"/>
            <a:t>estructuran las voces que dan vida a este personaje de naturaleza oral por excelencia, el </a:t>
          </a:r>
          <a:r>
            <a:rPr lang="en-GB" sz="900" dirty="0" smtClean="0"/>
            <a:t>pueblo.</a:t>
          </a:r>
        </a:p>
        <a:p>
          <a:pPr algn="just"/>
          <a:endParaRPr lang="en-GB" sz="900" dirty="0"/>
        </a:p>
      </dgm:t>
    </dgm:pt>
    <dgm:pt modelId="{6AA389CF-4F91-4B4B-8BBD-E4E494FD0DEA}" type="parTrans" cxnId="{5A89458C-5D72-224F-B491-7FE5277A2A1D}">
      <dgm:prSet/>
      <dgm:spPr/>
      <dgm:t>
        <a:bodyPr/>
        <a:lstStyle/>
        <a:p>
          <a:endParaRPr lang="en-GB"/>
        </a:p>
      </dgm:t>
    </dgm:pt>
    <dgm:pt modelId="{69248E22-7CBC-C547-BD90-9D1F1AE7C7DB}" type="sibTrans" cxnId="{5A89458C-5D72-224F-B491-7FE5277A2A1D}">
      <dgm:prSet/>
      <dgm:spPr/>
      <dgm:t>
        <a:bodyPr/>
        <a:lstStyle/>
        <a:p>
          <a:endParaRPr lang="en-GB"/>
        </a:p>
      </dgm:t>
    </dgm:pt>
    <dgm:pt modelId="{01BE851A-2AC7-8642-887F-E4C7F8FB5A9F}">
      <dgm:prSet phldrT="[Texto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900" b="1" i="1" noProof="0" dirty="0" smtClean="0"/>
            <a:t>Encuentro de voces desde la perspectiva individual de los personajes</a:t>
          </a:r>
        </a:p>
        <a:p>
          <a:pPr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900" noProof="0" dirty="0"/>
        </a:p>
      </dgm:t>
    </dgm:pt>
    <dgm:pt modelId="{ABD96D4F-FD7E-8D48-A886-9E873F3B7EB0}" type="parTrans" cxnId="{99280627-E79D-D94E-9610-B48D2523E3F9}">
      <dgm:prSet/>
      <dgm:spPr/>
      <dgm:t>
        <a:bodyPr/>
        <a:lstStyle/>
        <a:p>
          <a:endParaRPr lang="en-GB"/>
        </a:p>
      </dgm:t>
    </dgm:pt>
    <dgm:pt modelId="{F75CC12E-B0E6-5F46-B79F-780D14802832}" type="sibTrans" cxnId="{99280627-E79D-D94E-9610-B48D2523E3F9}">
      <dgm:prSet/>
      <dgm:spPr/>
      <dgm:t>
        <a:bodyPr/>
        <a:lstStyle/>
        <a:p>
          <a:endParaRPr lang="en-GB"/>
        </a:p>
      </dgm:t>
    </dgm:pt>
    <dgm:pt modelId="{4DD43A6E-926D-3D4C-8D28-895F38087321}">
      <dgm:prSet phldrT="[Texto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900" noProof="0" dirty="0" smtClean="0"/>
            <a:t>El diálogo de lenguajes que se produce en la conciencia de algunos personajes permite afirmar que el estilo total del texto se define a partir del encuentro de las múltiples formas del lenguaje social que provienen de la cultura oral</a:t>
          </a:r>
          <a:r>
            <a:rPr lang="en-GB" sz="900" dirty="0" smtClean="0"/>
            <a:t>.</a:t>
          </a:r>
          <a:endParaRPr lang="en-GB" sz="900" dirty="0"/>
        </a:p>
      </dgm:t>
    </dgm:pt>
    <dgm:pt modelId="{1CA06B03-85B6-0E40-BC63-59ACEDC16822}" type="parTrans" cxnId="{98D4E822-DFAC-C24E-944A-2C59EB8DF571}">
      <dgm:prSet/>
      <dgm:spPr/>
      <dgm:t>
        <a:bodyPr/>
        <a:lstStyle/>
        <a:p>
          <a:endParaRPr lang="en-GB"/>
        </a:p>
      </dgm:t>
    </dgm:pt>
    <dgm:pt modelId="{C44E0A78-F715-6642-A779-D876D1E205EC}" type="sibTrans" cxnId="{98D4E822-DFAC-C24E-944A-2C59EB8DF571}">
      <dgm:prSet/>
      <dgm:spPr/>
      <dgm:t>
        <a:bodyPr/>
        <a:lstStyle/>
        <a:p>
          <a:endParaRPr lang="en-GB"/>
        </a:p>
      </dgm:t>
    </dgm:pt>
    <dgm:pt modelId="{204E0E72-B44D-6E40-8210-719DA411B44E}">
      <dgm:prSet phldrT="[Texto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ES" sz="900" dirty="0" smtClean="0"/>
        </a:p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800" dirty="0" smtClean="0"/>
            <a:t>Pedro Páramo ha sido calificada como novela dialógica y polifónica, en donde el lector se encuentra con "las visiones del mundo contrastadas y diversas de los personajes, que se configuran en una red de signos y de símbolos que engloba funciones diversas”</a:t>
          </a:r>
          <a:r>
            <a:rPr lang="es-ES" sz="900" dirty="0" smtClean="0"/>
            <a:t>.</a:t>
          </a:r>
        </a:p>
        <a:p>
          <a:pPr algn="just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dirty="0"/>
        </a:p>
      </dgm:t>
    </dgm:pt>
    <dgm:pt modelId="{43AE71A4-19CC-4F44-8583-DDC93E9673BA}" type="parTrans" cxnId="{A08019D6-0793-984C-A113-CFE2CBE60302}">
      <dgm:prSet/>
      <dgm:spPr/>
      <dgm:t>
        <a:bodyPr/>
        <a:lstStyle/>
        <a:p>
          <a:endParaRPr lang="en-GB"/>
        </a:p>
      </dgm:t>
    </dgm:pt>
    <dgm:pt modelId="{CC9FA9C8-EE63-A946-B40F-A8476E44A2E1}" type="sibTrans" cxnId="{A08019D6-0793-984C-A113-CFE2CBE60302}">
      <dgm:prSet/>
      <dgm:spPr/>
      <dgm:t>
        <a:bodyPr/>
        <a:lstStyle/>
        <a:p>
          <a:endParaRPr lang="en-GB"/>
        </a:p>
      </dgm:t>
    </dgm:pt>
    <dgm:pt modelId="{57ED5F75-AC25-BB43-8533-6E07C1F6F5AC}">
      <dgm:prSet phldrT="[Texto]" custT="1"/>
      <dgm:spPr/>
      <dgm:t>
        <a:bodyPr/>
        <a:lstStyle/>
        <a:p>
          <a:pPr algn="just"/>
          <a:r>
            <a:rPr lang="es-ES" sz="900" dirty="0" smtClean="0"/>
            <a:t>A través de la compleja estructura se presentan diversas maneras de pensar. Juan Rulfo asume el problema que representa la tradición oral frente a la literatura escrita.</a:t>
          </a:r>
          <a:endParaRPr lang="en-GB" sz="900" dirty="0"/>
        </a:p>
      </dgm:t>
    </dgm:pt>
    <dgm:pt modelId="{C8629320-733A-2242-B468-5F8A4B4F84DD}" type="parTrans" cxnId="{0429F228-F86A-634A-9BB3-28792DBC3708}">
      <dgm:prSet/>
      <dgm:spPr/>
      <dgm:t>
        <a:bodyPr/>
        <a:lstStyle/>
        <a:p>
          <a:endParaRPr lang="en-GB"/>
        </a:p>
      </dgm:t>
    </dgm:pt>
    <dgm:pt modelId="{355D90F4-2AE4-E94D-8858-A054287F735D}" type="sibTrans" cxnId="{0429F228-F86A-634A-9BB3-28792DBC3708}">
      <dgm:prSet/>
      <dgm:spPr/>
      <dgm:t>
        <a:bodyPr/>
        <a:lstStyle/>
        <a:p>
          <a:endParaRPr lang="en-GB"/>
        </a:p>
      </dgm:t>
    </dgm:pt>
    <dgm:pt modelId="{650BAE04-94F9-6C48-A861-B13629489E00}">
      <dgm:prSet phldrT="[Texto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ES" sz="900" noProof="0" dirty="0" smtClean="0"/>
        </a:p>
        <a:p>
          <a:pPr marL="0" marR="0" indent="0" algn="just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b="0" i="1" noProof="0" dirty="0" smtClean="0"/>
            <a:t>La conformación de la individualidad</a:t>
          </a:r>
        </a:p>
        <a:p>
          <a:pPr marL="0" marR="0" indent="0" algn="just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noProof="0" dirty="0" smtClean="0"/>
            <a:t>Juan Rulfo presenta la historia de un pueblo que se construye a través de las voces independientes de sus pobladores</a:t>
          </a:r>
          <a:endParaRPr lang="en-GB" sz="900" dirty="0"/>
        </a:p>
      </dgm:t>
    </dgm:pt>
    <dgm:pt modelId="{2A99AC7E-9F09-9846-BBED-9D00F4A6FDA8}" type="parTrans" cxnId="{FB9179EA-5687-CA4C-A708-307A0C82171E}">
      <dgm:prSet/>
      <dgm:spPr/>
      <dgm:t>
        <a:bodyPr/>
        <a:lstStyle/>
        <a:p>
          <a:endParaRPr lang="en-GB"/>
        </a:p>
      </dgm:t>
    </dgm:pt>
    <dgm:pt modelId="{AB802E81-4724-0546-BD79-767E4A7768A2}" type="sibTrans" cxnId="{FB9179EA-5687-CA4C-A708-307A0C82171E}">
      <dgm:prSet/>
      <dgm:spPr/>
      <dgm:t>
        <a:bodyPr/>
        <a:lstStyle/>
        <a:p>
          <a:endParaRPr lang="en-GB"/>
        </a:p>
      </dgm:t>
    </dgm:pt>
    <dgm:pt modelId="{DC1BDB8B-740F-784D-9CFF-023B0FDAB71D}">
      <dgm:prSet phldrT="[Texto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ES" sz="900" noProof="0" dirty="0" smtClean="0"/>
        </a:p>
        <a:p>
          <a:pPr marL="0" marR="0" indent="0" algn="just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noProof="0" dirty="0" smtClean="0"/>
            <a:t>La importancia del nombre</a:t>
          </a:r>
        </a:p>
        <a:p>
          <a:pPr marL="0" marR="0" indent="0" algn="just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_tradnl" sz="900" noProof="0" dirty="0" smtClean="0"/>
            <a:t>Para Rulfo, la fuerza simbólica de los nombres radica en que ser significa "ser" para otro y a través del otro "ser" para sí mismo. </a:t>
          </a:r>
          <a:endParaRPr lang="en-GB" sz="900" dirty="0"/>
        </a:p>
      </dgm:t>
    </dgm:pt>
    <dgm:pt modelId="{28CA4B28-7CFE-1742-A4B3-8A2488467AA4}" type="parTrans" cxnId="{60301B70-9DE9-FC47-AE42-086DE33DBD4E}">
      <dgm:prSet/>
      <dgm:spPr/>
      <dgm:t>
        <a:bodyPr/>
        <a:lstStyle/>
        <a:p>
          <a:endParaRPr lang="en-GB"/>
        </a:p>
      </dgm:t>
    </dgm:pt>
    <dgm:pt modelId="{477BBA5E-5793-3542-A7B4-0CE070737B35}" type="sibTrans" cxnId="{60301B70-9DE9-FC47-AE42-086DE33DBD4E}">
      <dgm:prSet/>
      <dgm:spPr/>
      <dgm:t>
        <a:bodyPr/>
        <a:lstStyle/>
        <a:p>
          <a:endParaRPr lang="en-GB"/>
        </a:p>
      </dgm:t>
    </dgm:pt>
    <dgm:pt modelId="{44791B8C-967B-A64D-B5AD-A069DAAE2F06}">
      <dgm:prSet phldrT="[Texto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ES_tradnl" sz="900" noProof="0" dirty="0" smtClean="0"/>
        </a:p>
        <a:p>
          <a:pPr marL="0" marR="0" indent="0" algn="just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noProof="0" dirty="0" smtClean="0"/>
            <a:t>La autoconciencia y el otro</a:t>
          </a:r>
        </a:p>
        <a:p>
          <a:pPr marL="0" marR="0" indent="0" algn="just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noProof="0" dirty="0" smtClean="0"/>
            <a:t>La autoconciencia, como rasgo de la estructuración del personaje, permite verlo en su interior, cómo vive en su interior el mundo exterior, significa saber lo que el entorno representa para él; oírlo no es objetivarlo, es darle vida, darle voz y platicar con él.</a:t>
          </a:r>
          <a:endParaRPr lang="es-ES" sz="900" noProof="0" dirty="0"/>
        </a:p>
      </dgm:t>
    </dgm:pt>
    <dgm:pt modelId="{8C6E323F-AEB2-C543-BC17-CEC2D937B2CD}" type="parTrans" cxnId="{D6AEA00B-DE88-504B-97F3-EB35380448EF}">
      <dgm:prSet/>
      <dgm:spPr/>
      <dgm:t>
        <a:bodyPr/>
        <a:lstStyle/>
        <a:p>
          <a:endParaRPr lang="en-GB"/>
        </a:p>
      </dgm:t>
    </dgm:pt>
    <dgm:pt modelId="{8117EB05-D3A4-214C-A854-59A4938FAA47}" type="sibTrans" cxnId="{D6AEA00B-DE88-504B-97F3-EB35380448EF}">
      <dgm:prSet/>
      <dgm:spPr/>
      <dgm:t>
        <a:bodyPr/>
        <a:lstStyle/>
        <a:p>
          <a:endParaRPr lang="en-GB"/>
        </a:p>
      </dgm:t>
    </dgm:pt>
    <dgm:pt modelId="{406AED02-8180-3944-8DE6-85D97ED873A8}" type="pres">
      <dgm:prSet presAssocID="{B15D5D33-3459-DC4A-BB53-F644521726C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47015E2C-E79C-1943-B431-FBBDF3CB99EE}" type="pres">
      <dgm:prSet presAssocID="{39FFF942-35A3-694E-9C26-D99B7E90D486}" presName="hierRoot1" presStyleCnt="0">
        <dgm:presLayoutVars>
          <dgm:hierBranch val="init"/>
        </dgm:presLayoutVars>
      </dgm:prSet>
      <dgm:spPr/>
    </dgm:pt>
    <dgm:pt modelId="{9528FA37-BF87-F446-9AA9-F6A9E2B673E5}" type="pres">
      <dgm:prSet presAssocID="{39FFF942-35A3-694E-9C26-D99B7E90D486}" presName="rootComposite1" presStyleCnt="0"/>
      <dgm:spPr/>
    </dgm:pt>
    <dgm:pt modelId="{09CC57A8-B635-5241-BA1E-2554E23C039E}" type="pres">
      <dgm:prSet presAssocID="{39FFF942-35A3-694E-9C26-D99B7E90D486}" presName="rootText1" presStyleLbl="node0" presStyleIdx="0" presStyleCnt="1" custScaleX="17893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3B1E398-EB74-6841-A712-917026F19315}" type="pres">
      <dgm:prSet presAssocID="{39FFF942-35A3-694E-9C26-D99B7E90D486}" presName="rootConnector1" presStyleLbl="node1" presStyleIdx="0" presStyleCnt="0"/>
      <dgm:spPr/>
      <dgm:t>
        <a:bodyPr/>
        <a:lstStyle/>
        <a:p>
          <a:endParaRPr lang="es-CO"/>
        </a:p>
      </dgm:t>
    </dgm:pt>
    <dgm:pt modelId="{9C03D768-D026-3A4E-9BAF-FE5624263AD4}" type="pres">
      <dgm:prSet presAssocID="{39FFF942-35A3-694E-9C26-D99B7E90D486}" presName="hierChild2" presStyleCnt="0"/>
      <dgm:spPr/>
    </dgm:pt>
    <dgm:pt modelId="{AD2B2F00-D59E-FA4D-AF14-5A0A0965CA96}" type="pres">
      <dgm:prSet presAssocID="{D967C3C0-2970-764C-A74C-2C8945B6B84B}" presName="Name37" presStyleLbl="parChTrans1D2" presStyleIdx="0" presStyleCnt="2"/>
      <dgm:spPr/>
      <dgm:t>
        <a:bodyPr/>
        <a:lstStyle/>
        <a:p>
          <a:endParaRPr lang="es-CO"/>
        </a:p>
      </dgm:t>
    </dgm:pt>
    <dgm:pt modelId="{EC7FD51A-8CB8-4544-8008-EC3FF8E77B08}" type="pres">
      <dgm:prSet presAssocID="{E4B532C7-001E-7840-9CED-9593DF12C648}" presName="hierRoot2" presStyleCnt="0">
        <dgm:presLayoutVars>
          <dgm:hierBranch val="init"/>
        </dgm:presLayoutVars>
      </dgm:prSet>
      <dgm:spPr/>
    </dgm:pt>
    <dgm:pt modelId="{5641B3ED-C0C1-9D46-83DA-675FD219F016}" type="pres">
      <dgm:prSet presAssocID="{E4B532C7-001E-7840-9CED-9593DF12C648}" presName="rootComposite" presStyleCnt="0"/>
      <dgm:spPr/>
    </dgm:pt>
    <dgm:pt modelId="{FFBDCE71-9383-924C-9885-994C3610F7AD}" type="pres">
      <dgm:prSet presAssocID="{E4B532C7-001E-7840-9CED-9593DF12C648}" presName="rootText" presStyleLbl="node2" presStyleIdx="0" presStyleCnt="2" custScaleX="217218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89963317-A35B-4B40-9D3E-3514AD784E15}" type="pres">
      <dgm:prSet presAssocID="{E4B532C7-001E-7840-9CED-9593DF12C648}" presName="rootConnector" presStyleLbl="node2" presStyleIdx="0" presStyleCnt="2"/>
      <dgm:spPr/>
      <dgm:t>
        <a:bodyPr/>
        <a:lstStyle/>
        <a:p>
          <a:endParaRPr lang="es-CO"/>
        </a:p>
      </dgm:t>
    </dgm:pt>
    <dgm:pt modelId="{E2FF466E-5961-1547-BADE-4EBF9EB031B2}" type="pres">
      <dgm:prSet presAssocID="{E4B532C7-001E-7840-9CED-9593DF12C648}" presName="hierChild4" presStyleCnt="0"/>
      <dgm:spPr/>
    </dgm:pt>
    <dgm:pt modelId="{6063D89C-DEC0-E642-B999-D0A04C745D87}" type="pres">
      <dgm:prSet presAssocID="{31704462-48BC-FA4A-B31D-A2EA988C1DA6}" presName="Name37" presStyleLbl="parChTrans1D3" presStyleIdx="0" presStyleCnt="8"/>
      <dgm:spPr/>
      <dgm:t>
        <a:bodyPr/>
        <a:lstStyle/>
        <a:p>
          <a:endParaRPr lang="es-CO"/>
        </a:p>
      </dgm:t>
    </dgm:pt>
    <dgm:pt modelId="{FAB8D1DD-A26F-D245-B767-75D40AED6C64}" type="pres">
      <dgm:prSet presAssocID="{A571A452-48D1-444C-BB97-EB84A9FCBBF5}" presName="hierRoot2" presStyleCnt="0">
        <dgm:presLayoutVars>
          <dgm:hierBranch val="init"/>
        </dgm:presLayoutVars>
      </dgm:prSet>
      <dgm:spPr/>
    </dgm:pt>
    <dgm:pt modelId="{44B0E7BF-61EC-2D4A-A997-7DD58F372C84}" type="pres">
      <dgm:prSet presAssocID="{A571A452-48D1-444C-BB97-EB84A9FCBBF5}" presName="rootComposite" presStyleCnt="0"/>
      <dgm:spPr/>
    </dgm:pt>
    <dgm:pt modelId="{9D8B56F3-E134-5148-B910-E9EE27E70393}" type="pres">
      <dgm:prSet presAssocID="{A571A452-48D1-444C-BB97-EB84A9FCBBF5}" presName="rootText" presStyleLbl="node3" presStyleIdx="0" presStyleCnt="8" custScaleX="149605" custScaleY="157635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CCA866E6-583A-324A-85BF-1226808C5B52}" type="pres">
      <dgm:prSet presAssocID="{A571A452-48D1-444C-BB97-EB84A9FCBBF5}" presName="rootConnector" presStyleLbl="node3" presStyleIdx="0" presStyleCnt="8"/>
      <dgm:spPr/>
      <dgm:t>
        <a:bodyPr/>
        <a:lstStyle/>
        <a:p>
          <a:endParaRPr lang="es-CO"/>
        </a:p>
      </dgm:t>
    </dgm:pt>
    <dgm:pt modelId="{F7DFB5B1-BC92-994E-9AAF-469A7B4356E4}" type="pres">
      <dgm:prSet presAssocID="{A571A452-48D1-444C-BB97-EB84A9FCBBF5}" presName="hierChild4" presStyleCnt="0"/>
      <dgm:spPr/>
    </dgm:pt>
    <dgm:pt modelId="{7E21FEE4-0A93-824C-A0D2-B67D15477C81}" type="pres">
      <dgm:prSet presAssocID="{A571A452-48D1-444C-BB97-EB84A9FCBBF5}" presName="hierChild5" presStyleCnt="0"/>
      <dgm:spPr/>
    </dgm:pt>
    <dgm:pt modelId="{AF3077AB-EEAD-AD48-9D6F-79CBE576E9BE}" type="pres">
      <dgm:prSet presAssocID="{6AA389CF-4F91-4B4B-8BBD-E4E494FD0DEA}" presName="Name37" presStyleLbl="parChTrans1D3" presStyleIdx="1" presStyleCnt="8"/>
      <dgm:spPr/>
      <dgm:t>
        <a:bodyPr/>
        <a:lstStyle/>
        <a:p>
          <a:endParaRPr lang="es-CO"/>
        </a:p>
      </dgm:t>
    </dgm:pt>
    <dgm:pt modelId="{BD09DDA7-FBBA-D44F-BCAC-4A5FEDE8A454}" type="pres">
      <dgm:prSet presAssocID="{8BF59732-A63D-2748-AB65-5F426D5F95B2}" presName="hierRoot2" presStyleCnt="0">
        <dgm:presLayoutVars>
          <dgm:hierBranch val="init"/>
        </dgm:presLayoutVars>
      </dgm:prSet>
      <dgm:spPr/>
    </dgm:pt>
    <dgm:pt modelId="{5E3F80C1-3060-CB45-A05A-AA932EE057E7}" type="pres">
      <dgm:prSet presAssocID="{8BF59732-A63D-2748-AB65-5F426D5F95B2}" presName="rootComposite" presStyleCnt="0"/>
      <dgm:spPr/>
    </dgm:pt>
    <dgm:pt modelId="{15F3E0CE-09BD-7442-A61E-FCAEE6910C20}" type="pres">
      <dgm:prSet presAssocID="{8BF59732-A63D-2748-AB65-5F426D5F95B2}" presName="rootText" presStyleLbl="node3" presStyleIdx="1" presStyleCnt="8" custScaleX="150467" custScaleY="15520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BB3EE8E3-41F8-574E-B04C-75286DBA9105}" type="pres">
      <dgm:prSet presAssocID="{8BF59732-A63D-2748-AB65-5F426D5F95B2}" presName="rootConnector" presStyleLbl="node3" presStyleIdx="1" presStyleCnt="8"/>
      <dgm:spPr/>
      <dgm:t>
        <a:bodyPr/>
        <a:lstStyle/>
        <a:p>
          <a:endParaRPr lang="es-CO"/>
        </a:p>
      </dgm:t>
    </dgm:pt>
    <dgm:pt modelId="{6E2D54C7-8F79-6D49-983A-13BB4FCEFDCE}" type="pres">
      <dgm:prSet presAssocID="{8BF59732-A63D-2748-AB65-5F426D5F95B2}" presName="hierChild4" presStyleCnt="0"/>
      <dgm:spPr/>
    </dgm:pt>
    <dgm:pt modelId="{744C223C-FEF2-474A-AA3C-766EEAE4FD05}" type="pres">
      <dgm:prSet presAssocID="{8BF59732-A63D-2748-AB65-5F426D5F95B2}" presName="hierChild5" presStyleCnt="0"/>
      <dgm:spPr/>
    </dgm:pt>
    <dgm:pt modelId="{0F1CBF3B-F381-B749-AF6A-64A891EA7F2A}" type="pres">
      <dgm:prSet presAssocID="{C8629320-733A-2242-B468-5F8A4B4F84DD}" presName="Name37" presStyleLbl="parChTrans1D3" presStyleIdx="2" presStyleCnt="8"/>
      <dgm:spPr/>
      <dgm:t>
        <a:bodyPr/>
        <a:lstStyle/>
        <a:p>
          <a:endParaRPr lang="es-CO"/>
        </a:p>
      </dgm:t>
    </dgm:pt>
    <dgm:pt modelId="{1C99F246-BC85-5D48-A2CD-AC4BA51D26E1}" type="pres">
      <dgm:prSet presAssocID="{57ED5F75-AC25-BB43-8533-6E07C1F6F5AC}" presName="hierRoot2" presStyleCnt="0">
        <dgm:presLayoutVars>
          <dgm:hierBranch val="init"/>
        </dgm:presLayoutVars>
      </dgm:prSet>
      <dgm:spPr/>
    </dgm:pt>
    <dgm:pt modelId="{B6426B6C-6797-F847-A158-AD4551B22397}" type="pres">
      <dgm:prSet presAssocID="{57ED5F75-AC25-BB43-8533-6E07C1F6F5AC}" presName="rootComposite" presStyleCnt="0"/>
      <dgm:spPr/>
    </dgm:pt>
    <dgm:pt modelId="{E63E13A4-0D33-B04C-AA01-95AD86728902}" type="pres">
      <dgm:prSet presAssocID="{57ED5F75-AC25-BB43-8533-6E07C1F6F5AC}" presName="rootText" presStyleLbl="node3" presStyleIdx="2" presStyleCnt="8" custScaleX="15462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E64ABC5-CC70-5248-BE94-008D98DE3E5C}" type="pres">
      <dgm:prSet presAssocID="{57ED5F75-AC25-BB43-8533-6E07C1F6F5AC}" presName="rootConnector" presStyleLbl="node3" presStyleIdx="2" presStyleCnt="8"/>
      <dgm:spPr/>
      <dgm:t>
        <a:bodyPr/>
        <a:lstStyle/>
        <a:p>
          <a:endParaRPr lang="es-CO"/>
        </a:p>
      </dgm:t>
    </dgm:pt>
    <dgm:pt modelId="{0E607F32-6C64-B84D-9043-4CCA8E0DB5D3}" type="pres">
      <dgm:prSet presAssocID="{57ED5F75-AC25-BB43-8533-6E07C1F6F5AC}" presName="hierChild4" presStyleCnt="0"/>
      <dgm:spPr/>
    </dgm:pt>
    <dgm:pt modelId="{D1B1488B-9E8A-E54A-AA4B-54F2A601BA59}" type="pres">
      <dgm:prSet presAssocID="{57ED5F75-AC25-BB43-8533-6E07C1F6F5AC}" presName="hierChild5" presStyleCnt="0"/>
      <dgm:spPr/>
    </dgm:pt>
    <dgm:pt modelId="{F3A1732E-70C1-E848-A61C-68EA758B4C45}" type="pres">
      <dgm:prSet presAssocID="{43AE71A4-19CC-4F44-8583-DDC93E9673BA}" presName="Name37" presStyleLbl="parChTrans1D3" presStyleIdx="3" presStyleCnt="8"/>
      <dgm:spPr/>
      <dgm:t>
        <a:bodyPr/>
        <a:lstStyle/>
        <a:p>
          <a:endParaRPr lang="es-CO"/>
        </a:p>
      </dgm:t>
    </dgm:pt>
    <dgm:pt modelId="{D236613A-D58D-184D-9EFB-57488E3F81C0}" type="pres">
      <dgm:prSet presAssocID="{204E0E72-B44D-6E40-8210-719DA411B44E}" presName="hierRoot2" presStyleCnt="0">
        <dgm:presLayoutVars>
          <dgm:hierBranch val="init"/>
        </dgm:presLayoutVars>
      </dgm:prSet>
      <dgm:spPr/>
    </dgm:pt>
    <dgm:pt modelId="{C01C59D2-0578-9B46-B6EC-C869256517C7}" type="pres">
      <dgm:prSet presAssocID="{204E0E72-B44D-6E40-8210-719DA411B44E}" presName="rootComposite" presStyleCnt="0"/>
      <dgm:spPr/>
    </dgm:pt>
    <dgm:pt modelId="{DDCE86B6-7E51-FD49-81F2-5F6F268B6063}" type="pres">
      <dgm:prSet presAssocID="{204E0E72-B44D-6E40-8210-719DA411B44E}" presName="rootText" presStyleLbl="node3" presStyleIdx="3" presStyleCnt="8" custScaleX="156554" custLinFactNeighborX="743" custLinFactNeighborY="-1857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F809EEA-60AE-614B-9454-3155F2E10AD2}" type="pres">
      <dgm:prSet presAssocID="{204E0E72-B44D-6E40-8210-719DA411B44E}" presName="rootConnector" presStyleLbl="node3" presStyleIdx="3" presStyleCnt="8"/>
      <dgm:spPr/>
      <dgm:t>
        <a:bodyPr/>
        <a:lstStyle/>
        <a:p>
          <a:endParaRPr lang="es-CO"/>
        </a:p>
      </dgm:t>
    </dgm:pt>
    <dgm:pt modelId="{1B3902A3-0441-EA4D-8617-805F3BB4FBF6}" type="pres">
      <dgm:prSet presAssocID="{204E0E72-B44D-6E40-8210-719DA411B44E}" presName="hierChild4" presStyleCnt="0"/>
      <dgm:spPr/>
    </dgm:pt>
    <dgm:pt modelId="{361A673A-E887-3D4B-B623-D977468ECF9F}" type="pres">
      <dgm:prSet presAssocID="{204E0E72-B44D-6E40-8210-719DA411B44E}" presName="hierChild5" presStyleCnt="0"/>
      <dgm:spPr/>
    </dgm:pt>
    <dgm:pt modelId="{5C14125E-90E4-8E42-89BA-80BE8C3B6AB5}" type="pres">
      <dgm:prSet presAssocID="{E4B532C7-001E-7840-9CED-9593DF12C648}" presName="hierChild5" presStyleCnt="0"/>
      <dgm:spPr/>
    </dgm:pt>
    <dgm:pt modelId="{D633E399-4D4D-9345-86AC-257092075179}" type="pres">
      <dgm:prSet presAssocID="{ABD96D4F-FD7E-8D48-A886-9E873F3B7EB0}" presName="Name37" presStyleLbl="parChTrans1D2" presStyleIdx="1" presStyleCnt="2"/>
      <dgm:spPr/>
      <dgm:t>
        <a:bodyPr/>
        <a:lstStyle/>
        <a:p>
          <a:endParaRPr lang="es-CO"/>
        </a:p>
      </dgm:t>
    </dgm:pt>
    <dgm:pt modelId="{E96648CE-36B2-C74A-9026-6C0E702DE942}" type="pres">
      <dgm:prSet presAssocID="{01BE851A-2AC7-8642-887F-E4C7F8FB5A9F}" presName="hierRoot2" presStyleCnt="0">
        <dgm:presLayoutVars>
          <dgm:hierBranch val="init"/>
        </dgm:presLayoutVars>
      </dgm:prSet>
      <dgm:spPr/>
    </dgm:pt>
    <dgm:pt modelId="{4C8A4E88-2FEF-3A44-9AF3-562B1DA3E072}" type="pres">
      <dgm:prSet presAssocID="{01BE851A-2AC7-8642-887F-E4C7F8FB5A9F}" presName="rootComposite" presStyleCnt="0"/>
      <dgm:spPr/>
    </dgm:pt>
    <dgm:pt modelId="{2ECDC4E7-7869-9B45-AAFD-1CB8245A81FA}" type="pres">
      <dgm:prSet presAssocID="{01BE851A-2AC7-8642-887F-E4C7F8FB5A9F}" presName="rootText" presStyleLbl="node2" presStyleIdx="1" presStyleCnt="2" custScaleX="216718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3F3A0ABD-1194-CB43-81F4-341BC72E8A97}" type="pres">
      <dgm:prSet presAssocID="{01BE851A-2AC7-8642-887F-E4C7F8FB5A9F}" presName="rootConnector" presStyleLbl="node2" presStyleIdx="1" presStyleCnt="2"/>
      <dgm:spPr/>
      <dgm:t>
        <a:bodyPr/>
        <a:lstStyle/>
        <a:p>
          <a:endParaRPr lang="es-CO"/>
        </a:p>
      </dgm:t>
    </dgm:pt>
    <dgm:pt modelId="{BE095AE0-6EDB-7848-AA12-30960C6412E0}" type="pres">
      <dgm:prSet presAssocID="{01BE851A-2AC7-8642-887F-E4C7F8FB5A9F}" presName="hierChild4" presStyleCnt="0"/>
      <dgm:spPr/>
    </dgm:pt>
    <dgm:pt modelId="{FB86496D-88EF-E744-9323-BAC4CB5DFCAF}" type="pres">
      <dgm:prSet presAssocID="{1CA06B03-85B6-0E40-BC63-59ACEDC16822}" presName="Name37" presStyleLbl="parChTrans1D3" presStyleIdx="4" presStyleCnt="8"/>
      <dgm:spPr/>
      <dgm:t>
        <a:bodyPr/>
        <a:lstStyle/>
        <a:p>
          <a:endParaRPr lang="es-CO"/>
        </a:p>
      </dgm:t>
    </dgm:pt>
    <dgm:pt modelId="{19FE7968-A2B2-CA45-9A7D-8E804EEC5616}" type="pres">
      <dgm:prSet presAssocID="{4DD43A6E-926D-3D4C-8D28-895F38087321}" presName="hierRoot2" presStyleCnt="0">
        <dgm:presLayoutVars>
          <dgm:hierBranch val="init"/>
        </dgm:presLayoutVars>
      </dgm:prSet>
      <dgm:spPr/>
    </dgm:pt>
    <dgm:pt modelId="{947791F3-AD9C-934E-B198-F406AE6A927C}" type="pres">
      <dgm:prSet presAssocID="{4DD43A6E-926D-3D4C-8D28-895F38087321}" presName="rootComposite" presStyleCnt="0"/>
      <dgm:spPr/>
    </dgm:pt>
    <dgm:pt modelId="{C39A7AD7-7433-5F4C-86F4-EFFD3D51135E}" type="pres">
      <dgm:prSet presAssocID="{4DD43A6E-926D-3D4C-8D28-895F38087321}" presName="rootText" presStyleLbl="node3" presStyleIdx="4" presStyleCnt="8" custScaleX="144089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2F23E809-7511-C845-9EEA-9D6C3BDA9887}" type="pres">
      <dgm:prSet presAssocID="{4DD43A6E-926D-3D4C-8D28-895F38087321}" presName="rootConnector" presStyleLbl="node3" presStyleIdx="4" presStyleCnt="8"/>
      <dgm:spPr/>
      <dgm:t>
        <a:bodyPr/>
        <a:lstStyle/>
        <a:p>
          <a:endParaRPr lang="es-CO"/>
        </a:p>
      </dgm:t>
    </dgm:pt>
    <dgm:pt modelId="{D5564FE1-6D78-C742-A0EE-76217F4D6F09}" type="pres">
      <dgm:prSet presAssocID="{4DD43A6E-926D-3D4C-8D28-895F38087321}" presName="hierChild4" presStyleCnt="0"/>
      <dgm:spPr/>
    </dgm:pt>
    <dgm:pt modelId="{501E899F-0410-3643-9962-91FC45D5A58F}" type="pres">
      <dgm:prSet presAssocID="{4DD43A6E-926D-3D4C-8D28-895F38087321}" presName="hierChild5" presStyleCnt="0"/>
      <dgm:spPr/>
    </dgm:pt>
    <dgm:pt modelId="{789C33DC-0F86-924D-9B27-FFAFA36FF1EE}" type="pres">
      <dgm:prSet presAssocID="{2A99AC7E-9F09-9846-BBED-9D00F4A6FDA8}" presName="Name37" presStyleLbl="parChTrans1D3" presStyleIdx="5" presStyleCnt="8"/>
      <dgm:spPr/>
      <dgm:t>
        <a:bodyPr/>
        <a:lstStyle/>
        <a:p>
          <a:endParaRPr lang="es-CO"/>
        </a:p>
      </dgm:t>
    </dgm:pt>
    <dgm:pt modelId="{794F85FA-5B9E-FF45-8EAD-CFCD624EFF8A}" type="pres">
      <dgm:prSet presAssocID="{650BAE04-94F9-6C48-A861-B13629489E00}" presName="hierRoot2" presStyleCnt="0">
        <dgm:presLayoutVars>
          <dgm:hierBranch val="init"/>
        </dgm:presLayoutVars>
      </dgm:prSet>
      <dgm:spPr/>
    </dgm:pt>
    <dgm:pt modelId="{EFF46D1E-1ADD-E34D-8BB8-12A820DE1579}" type="pres">
      <dgm:prSet presAssocID="{650BAE04-94F9-6C48-A861-B13629489E00}" presName="rootComposite" presStyleCnt="0"/>
      <dgm:spPr/>
    </dgm:pt>
    <dgm:pt modelId="{69A63CF0-ED95-8845-B5B3-01B4AA7A98AB}" type="pres">
      <dgm:prSet presAssocID="{650BAE04-94F9-6C48-A861-B13629489E00}" presName="rootText" presStyleLbl="node3" presStyleIdx="5" presStyleCnt="8" custScaleX="144089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DB9B4FBF-0D1E-9A4B-BABD-6314AFD3956B}" type="pres">
      <dgm:prSet presAssocID="{650BAE04-94F9-6C48-A861-B13629489E00}" presName="rootConnector" presStyleLbl="node3" presStyleIdx="5" presStyleCnt="8"/>
      <dgm:spPr/>
      <dgm:t>
        <a:bodyPr/>
        <a:lstStyle/>
        <a:p>
          <a:endParaRPr lang="es-CO"/>
        </a:p>
      </dgm:t>
    </dgm:pt>
    <dgm:pt modelId="{337849E6-9F65-CF46-A0B0-ADE23407D427}" type="pres">
      <dgm:prSet presAssocID="{650BAE04-94F9-6C48-A861-B13629489E00}" presName="hierChild4" presStyleCnt="0"/>
      <dgm:spPr/>
    </dgm:pt>
    <dgm:pt modelId="{533CA310-17A0-164F-A02F-46099C05CF46}" type="pres">
      <dgm:prSet presAssocID="{650BAE04-94F9-6C48-A861-B13629489E00}" presName="hierChild5" presStyleCnt="0"/>
      <dgm:spPr/>
    </dgm:pt>
    <dgm:pt modelId="{B84D8645-30DA-964C-8153-1CEC5ED3E5FB}" type="pres">
      <dgm:prSet presAssocID="{28CA4B28-7CFE-1742-A4B3-8A2488467AA4}" presName="Name37" presStyleLbl="parChTrans1D3" presStyleIdx="6" presStyleCnt="8"/>
      <dgm:spPr/>
      <dgm:t>
        <a:bodyPr/>
        <a:lstStyle/>
        <a:p>
          <a:endParaRPr lang="es-CO"/>
        </a:p>
      </dgm:t>
    </dgm:pt>
    <dgm:pt modelId="{728F3747-9243-3644-B2D4-80D660F2432F}" type="pres">
      <dgm:prSet presAssocID="{DC1BDB8B-740F-784D-9CFF-023B0FDAB71D}" presName="hierRoot2" presStyleCnt="0">
        <dgm:presLayoutVars>
          <dgm:hierBranch val="init"/>
        </dgm:presLayoutVars>
      </dgm:prSet>
      <dgm:spPr/>
    </dgm:pt>
    <dgm:pt modelId="{DBEE971B-1C42-5042-82AB-11898DC63E36}" type="pres">
      <dgm:prSet presAssocID="{DC1BDB8B-740F-784D-9CFF-023B0FDAB71D}" presName="rootComposite" presStyleCnt="0"/>
      <dgm:spPr/>
    </dgm:pt>
    <dgm:pt modelId="{1ABD3CE4-7880-9342-8203-F2822F4FD97E}" type="pres">
      <dgm:prSet presAssocID="{DC1BDB8B-740F-784D-9CFF-023B0FDAB71D}" presName="rootText" presStyleLbl="node3" presStyleIdx="6" presStyleCnt="8" custScaleX="14408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F359F6CF-5BDD-894D-A959-28A81DB836C4}" type="pres">
      <dgm:prSet presAssocID="{DC1BDB8B-740F-784D-9CFF-023B0FDAB71D}" presName="rootConnector" presStyleLbl="node3" presStyleIdx="6" presStyleCnt="8"/>
      <dgm:spPr/>
      <dgm:t>
        <a:bodyPr/>
        <a:lstStyle/>
        <a:p>
          <a:endParaRPr lang="es-CO"/>
        </a:p>
      </dgm:t>
    </dgm:pt>
    <dgm:pt modelId="{0E12D6E8-0626-614E-B297-58D6DB33A881}" type="pres">
      <dgm:prSet presAssocID="{DC1BDB8B-740F-784D-9CFF-023B0FDAB71D}" presName="hierChild4" presStyleCnt="0"/>
      <dgm:spPr/>
    </dgm:pt>
    <dgm:pt modelId="{238B0B29-0BC3-AB4B-A78E-8EEF2355E980}" type="pres">
      <dgm:prSet presAssocID="{DC1BDB8B-740F-784D-9CFF-023B0FDAB71D}" presName="hierChild5" presStyleCnt="0"/>
      <dgm:spPr/>
    </dgm:pt>
    <dgm:pt modelId="{888008F6-35C9-9B4B-B9C1-3660A56A0C80}" type="pres">
      <dgm:prSet presAssocID="{8C6E323F-AEB2-C543-BC17-CEC2D937B2CD}" presName="Name37" presStyleLbl="parChTrans1D3" presStyleIdx="7" presStyleCnt="8"/>
      <dgm:spPr/>
      <dgm:t>
        <a:bodyPr/>
        <a:lstStyle/>
        <a:p>
          <a:endParaRPr lang="es-CO"/>
        </a:p>
      </dgm:t>
    </dgm:pt>
    <dgm:pt modelId="{01B64001-CE57-6D4B-8479-6309A8C0D901}" type="pres">
      <dgm:prSet presAssocID="{44791B8C-967B-A64D-B5AD-A069DAAE2F06}" presName="hierRoot2" presStyleCnt="0">
        <dgm:presLayoutVars>
          <dgm:hierBranch val="init"/>
        </dgm:presLayoutVars>
      </dgm:prSet>
      <dgm:spPr/>
    </dgm:pt>
    <dgm:pt modelId="{3288A0D9-CF3D-6F41-8CC2-501D9D49D97B}" type="pres">
      <dgm:prSet presAssocID="{44791B8C-967B-A64D-B5AD-A069DAAE2F06}" presName="rootComposite" presStyleCnt="0"/>
      <dgm:spPr/>
    </dgm:pt>
    <dgm:pt modelId="{AB3FEB95-46B8-9441-9813-0A3BF3DFA19B}" type="pres">
      <dgm:prSet presAssocID="{44791B8C-967B-A64D-B5AD-A069DAAE2F06}" presName="rootText" presStyleLbl="node3" presStyleIdx="7" presStyleCnt="8" custScaleX="144089" custScaleY="17243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A54BA27-B3F8-0F46-94A3-15E50E3D3197}" type="pres">
      <dgm:prSet presAssocID="{44791B8C-967B-A64D-B5AD-A069DAAE2F06}" presName="rootConnector" presStyleLbl="node3" presStyleIdx="7" presStyleCnt="8"/>
      <dgm:spPr/>
      <dgm:t>
        <a:bodyPr/>
        <a:lstStyle/>
        <a:p>
          <a:endParaRPr lang="es-CO"/>
        </a:p>
      </dgm:t>
    </dgm:pt>
    <dgm:pt modelId="{F68D7A71-9CDC-C84A-953E-DEDC5A5CE235}" type="pres">
      <dgm:prSet presAssocID="{44791B8C-967B-A64D-B5AD-A069DAAE2F06}" presName="hierChild4" presStyleCnt="0"/>
      <dgm:spPr/>
    </dgm:pt>
    <dgm:pt modelId="{A16FE6D8-B2E6-794C-97F6-4C0852E563B3}" type="pres">
      <dgm:prSet presAssocID="{44791B8C-967B-A64D-B5AD-A069DAAE2F06}" presName="hierChild5" presStyleCnt="0"/>
      <dgm:spPr/>
    </dgm:pt>
    <dgm:pt modelId="{ABF97C1F-B0C3-BC48-A6D1-15601DACCED1}" type="pres">
      <dgm:prSet presAssocID="{01BE851A-2AC7-8642-887F-E4C7F8FB5A9F}" presName="hierChild5" presStyleCnt="0"/>
      <dgm:spPr/>
    </dgm:pt>
    <dgm:pt modelId="{1F85BF84-0A3C-A149-A4CE-36E2A5AA72A9}" type="pres">
      <dgm:prSet presAssocID="{39FFF942-35A3-694E-9C26-D99B7E90D486}" presName="hierChild3" presStyleCnt="0"/>
      <dgm:spPr/>
    </dgm:pt>
  </dgm:ptLst>
  <dgm:cxnLst>
    <dgm:cxn modelId="{949A8728-3806-4548-BF85-8EDFD83B5E5F}" type="presOf" srcId="{DC1BDB8B-740F-784D-9CFF-023B0FDAB71D}" destId="{1ABD3CE4-7880-9342-8203-F2822F4FD97E}" srcOrd="0" destOrd="0" presId="urn:microsoft.com/office/officeart/2005/8/layout/orgChart1"/>
    <dgm:cxn modelId="{A08019D6-0793-984C-A113-CFE2CBE60302}" srcId="{E4B532C7-001E-7840-9CED-9593DF12C648}" destId="{204E0E72-B44D-6E40-8210-719DA411B44E}" srcOrd="3" destOrd="0" parTransId="{43AE71A4-19CC-4F44-8583-DDC93E9673BA}" sibTransId="{CC9FA9C8-EE63-A946-B40F-A8476E44A2E1}"/>
    <dgm:cxn modelId="{87A998CB-BA2A-5F45-8DD0-548B923BABF6}" type="presOf" srcId="{8BF59732-A63D-2748-AB65-5F426D5F95B2}" destId="{15F3E0CE-09BD-7442-A61E-FCAEE6910C20}" srcOrd="0" destOrd="0" presId="urn:microsoft.com/office/officeart/2005/8/layout/orgChart1"/>
    <dgm:cxn modelId="{ED9FA84C-7AF0-1F43-9D3B-60104C9D618B}" srcId="{39FFF942-35A3-694E-9C26-D99B7E90D486}" destId="{E4B532C7-001E-7840-9CED-9593DF12C648}" srcOrd="0" destOrd="0" parTransId="{D967C3C0-2970-764C-A74C-2C8945B6B84B}" sibTransId="{3C3B71A1-18C6-9C43-A714-54BAA3880720}"/>
    <dgm:cxn modelId="{00E02792-90B3-7448-BB09-D294BD900236}" type="presOf" srcId="{01BE851A-2AC7-8642-887F-E4C7F8FB5A9F}" destId="{3F3A0ABD-1194-CB43-81F4-341BC72E8A97}" srcOrd="1" destOrd="0" presId="urn:microsoft.com/office/officeart/2005/8/layout/orgChart1"/>
    <dgm:cxn modelId="{36B0ED7E-9FD2-AB4A-950F-8BA852A3EC46}" type="presOf" srcId="{39FFF942-35A3-694E-9C26-D99B7E90D486}" destId="{09CC57A8-B635-5241-BA1E-2554E23C039E}" srcOrd="0" destOrd="0" presId="urn:microsoft.com/office/officeart/2005/8/layout/orgChart1"/>
    <dgm:cxn modelId="{1D8B2812-08F0-644F-B647-190E7423E489}" type="presOf" srcId="{E4B532C7-001E-7840-9CED-9593DF12C648}" destId="{FFBDCE71-9383-924C-9885-994C3610F7AD}" srcOrd="0" destOrd="0" presId="urn:microsoft.com/office/officeart/2005/8/layout/orgChart1"/>
    <dgm:cxn modelId="{942CD42A-36D8-3141-8E33-F3E6F06C1B48}" type="presOf" srcId="{31704462-48BC-FA4A-B31D-A2EA988C1DA6}" destId="{6063D89C-DEC0-E642-B999-D0A04C745D87}" srcOrd="0" destOrd="0" presId="urn:microsoft.com/office/officeart/2005/8/layout/orgChart1"/>
    <dgm:cxn modelId="{7C79F3AA-C463-C144-A6B2-75C6F7E17097}" type="presOf" srcId="{2A99AC7E-9F09-9846-BBED-9D00F4A6FDA8}" destId="{789C33DC-0F86-924D-9B27-FFAFA36FF1EE}" srcOrd="0" destOrd="0" presId="urn:microsoft.com/office/officeart/2005/8/layout/orgChart1"/>
    <dgm:cxn modelId="{E740CE7B-2795-E743-BD4B-1E23660EFC66}" type="presOf" srcId="{650BAE04-94F9-6C48-A861-B13629489E00}" destId="{69A63CF0-ED95-8845-B5B3-01B4AA7A98AB}" srcOrd="0" destOrd="0" presId="urn:microsoft.com/office/officeart/2005/8/layout/orgChart1"/>
    <dgm:cxn modelId="{ADE29DD7-0AD3-524D-BB1F-DD1DA8A2081E}" type="presOf" srcId="{E4B532C7-001E-7840-9CED-9593DF12C648}" destId="{89963317-A35B-4B40-9D3E-3514AD784E15}" srcOrd="1" destOrd="0" presId="urn:microsoft.com/office/officeart/2005/8/layout/orgChart1"/>
    <dgm:cxn modelId="{07948B86-FFF3-1D4B-B5CD-C3A26DC99A6A}" type="presOf" srcId="{1CA06B03-85B6-0E40-BC63-59ACEDC16822}" destId="{FB86496D-88EF-E744-9323-BAC4CB5DFCAF}" srcOrd="0" destOrd="0" presId="urn:microsoft.com/office/officeart/2005/8/layout/orgChart1"/>
    <dgm:cxn modelId="{D6AEA00B-DE88-504B-97F3-EB35380448EF}" srcId="{01BE851A-2AC7-8642-887F-E4C7F8FB5A9F}" destId="{44791B8C-967B-A64D-B5AD-A069DAAE2F06}" srcOrd="3" destOrd="0" parTransId="{8C6E323F-AEB2-C543-BC17-CEC2D937B2CD}" sibTransId="{8117EB05-D3A4-214C-A854-59A4938FAA47}"/>
    <dgm:cxn modelId="{0680F1FD-DAC0-9647-84DF-B19FF1B0E0B2}" type="presOf" srcId="{57ED5F75-AC25-BB43-8533-6E07C1F6F5AC}" destId="{E63E13A4-0D33-B04C-AA01-95AD86728902}" srcOrd="0" destOrd="0" presId="urn:microsoft.com/office/officeart/2005/8/layout/orgChart1"/>
    <dgm:cxn modelId="{D9695DDB-B78E-144C-B890-0AD7A5F40BFE}" type="presOf" srcId="{204E0E72-B44D-6E40-8210-719DA411B44E}" destId="{CF809EEA-60AE-614B-9454-3155F2E10AD2}" srcOrd="1" destOrd="0" presId="urn:microsoft.com/office/officeart/2005/8/layout/orgChart1"/>
    <dgm:cxn modelId="{06C742DD-155B-2B4F-B66B-43DB52E59FC5}" type="presOf" srcId="{C8629320-733A-2242-B468-5F8A4B4F84DD}" destId="{0F1CBF3B-F381-B749-AF6A-64A891EA7F2A}" srcOrd="0" destOrd="0" presId="urn:microsoft.com/office/officeart/2005/8/layout/orgChart1"/>
    <dgm:cxn modelId="{B31A4E80-8B84-1E4C-8ACB-0E529A23EB09}" type="presOf" srcId="{D967C3C0-2970-764C-A74C-2C8945B6B84B}" destId="{AD2B2F00-D59E-FA4D-AF14-5A0A0965CA96}" srcOrd="0" destOrd="0" presId="urn:microsoft.com/office/officeart/2005/8/layout/orgChart1"/>
    <dgm:cxn modelId="{F0FCC370-2A74-894F-A54B-2DCC965AB37A}" type="presOf" srcId="{28CA4B28-7CFE-1742-A4B3-8A2488467AA4}" destId="{B84D8645-30DA-964C-8153-1CEC5ED3E5FB}" srcOrd="0" destOrd="0" presId="urn:microsoft.com/office/officeart/2005/8/layout/orgChart1"/>
    <dgm:cxn modelId="{5773771C-D313-1D48-B8CA-2EAE167CAF40}" type="presOf" srcId="{DC1BDB8B-740F-784D-9CFF-023B0FDAB71D}" destId="{F359F6CF-5BDD-894D-A959-28A81DB836C4}" srcOrd="1" destOrd="0" presId="urn:microsoft.com/office/officeart/2005/8/layout/orgChart1"/>
    <dgm:cxn modelId="{EE8E4272-06F7-1445-B75C-2DA1333C14F8}" srcId="{B15D5D33-3459-DC4A-BB53-F644521726C5}" destId="{39FFF942-35A3-694E-9C26-D99B7E90D486}" srcOrd="0" destOrd="0" parTransId="{F648A268-9D8F-AB48-8BB6-00A4CD68B754}" sibTransId="{C5AE3F4E-E9D6-014B-B954-61F5FE0AD2BB}"/>
    <dgm:cxn modelId="{6EAE406F-5014-404B-B54B-5067617D165D}" type="presOf" srcId="{A571A452-48D1-444C-BB97-EB84A9FCBBF5}" destId="{9D8B56F3-E134-5148-B910-E9EE27E70393}" srcOrd="0" destOrd="0" presId="urn:microsoft.com/office/officeart/2005/8/layout/orgChart1"/>
    <dgm:cxn modelId="{0BA6DF02-A3AF-BC45-9329-81D3B0A43C2F}" type="presOf" srcId="{01BE851A-2AC7-8642-887F-E4C7F8FB5A9F}" destId="{2ECDC4E7-7869-9B45-AAFD-1CB8245A81FA}" srcOrd="0" destOrd="0" presId="urn:microsoft.com/office/officeart/2005/8/layout/orgChart1"/>
    <dgm:cxn modelId="{62142076-A2AD-CC47-9BDE-8AB558028DA9}" type="presOf" srcId="{204E0E72-B44D-6E40-8210-719DA411B44E}" destId="{DDCE86B6-7E51-FD49-81F2-5F6F268B6063}" srcOrd="0" destOrd="0" presId="urn:microsoft.com/office/officeart/2005/8/layout/orgChart1"/>
    <dgm:cxn modelId="{0429F228-F86A-634A-9BB3-28792DBC3708}" srcId="{E4B532C7-001E-7840-9CED-9593DF12C648}" destId="{57ED5F75-AC25-BB43-8533-6E07C1F6F5AC}" srcOrd="2" destOrd="0" parTransId="{C8629320-733A-2242-B468-5F8A4B4F84DD}" sibTransId="{355D90F4-2AE4-E94D-8858-A054287F735D}"/>
    <dgm:cxn modelId="{2D642631-2B33-234B-8573-0A3BAA5F5459}" type="presOf" srcId="{44791B8C-967B-A64D-B5AD-A069DAAE2F06}" destId="{DA54BA27-B3F8-0F46-94A3-15E50E3D3197}" srcOrd="1" destOrd="0" presId="urn:microsoft.com/office/officeart/2005/8/layout/orgChart1"/>
    <dgm:cxn modelId="{60301B70-9DE9-FC47-AE42-086DE33DBD4E}" srcId="{01BE851A-2AC7-8642-887F-E4C7F8FB5A9F}" destId="{DC1BDB8B-740F-784D-9CFF-023B0FDAB71D}" srcOrd="2" destOrd="0" parTransId="{28CA4B28-7CFE-1742-A4B3-8A2488467AA4}" sibTransId="{477BBA5E-5793-3542-A7B4-0CE070737B35}"/>
    <dgm:cxn modelId="{BAD06C14-E9FE-F142-8F05-60F54BEC934A}" type="presOf" srcId="{4DD43A6E-926D-3D4C-8D28-895F38087321}" destId="{2F23E809-7511-C845-9EEA-9D6C3BDA9887}" srcOrd="1" destOrd="0" presId="urn:microsoft.com/office/officeart/2005/8/layout/orgChart1"/>
    <dgm:cxn modelId="{510D527D-81FE-6544-B457-0A8C1EBA4A05}" type="presOf" srcId="{650BAE04-94F9-6C48-A861-B13629489E00}" destId="{DB9B4FBF-0D1E-9A4B-BABD-6314AFD3956B}" srcOrd="1" destOrd="0" presId="urn:microsoft.com/office/officeart/2005/8/layout/orgChart1"/>
    <dgm:cxn modelId="{FB9179EA-5687-CA4C-A708-307A0C82171E}" srcId="{01BE851A-2AC7-8642-887F-E4C7F8FB5A9F}" destId="{650BAE04-94F9-6C48-A861-B13629489E00}" srcOrd="1" destOrd="0" parTransId="{2A99AC7E-9F09-9846-BBED-9D00F4A6FDA8}" sibTransId="{AB802E81-4724-0546-BD79-767E4A7768A2}"/>
    <dgm:cxn modelId="{4B26B9BB-DC2B-D64D-AD6C-55302BEE4FE2}" type="presOf" srcId="{6AA389CF-4F91-4B4B-8BBD-E4E494FD0DEA}" destId="{AF3077AB-EEAD-AD48-9D6F-79CBE576E9BE}" srcOrd="0" destOrd="0" presId="urn:microsoft.com/office/officeart/2005/8/layout/orgChart1"/>
    <dgm:cxn modelId="{AA1BC03D-418F-CF4F-8AE7-F7CEEE0228C4}" type="presOf" srcId="{ABD96D4F-FD7E-8D48-A886-9E873F3B7EB0}" destId="{D633E399-4D4D-9345-86AC-257092075179}" srcOrd="0" destOrd="0" presId="urn:microsoft.com/office/officeart/2005/8/layout/orgChart1"/>
    <dgm:cxn modelId="{AB547250-817A-6B4C-8946-AF9D783D5395}" srcId="{E4B532C7-001E-7840-9CED-9593DF12C648}" destId="{A571A452-48D1-444C-BB97-EB84A9FCBBF5}" srcOrd="0" destOrd="0" parTransId="{31704462-48BC-FA4A-B31D-A2EA988C1DA6}" sibTransId="{35C9C472-668C-6C48-9726-A8A659DBC5E1}"/>
    <dgm:cxn modelId="{99280627-E79D-D94E-9610-B48D2523E3F9}" srcId="{39FFF942-35A3-694E-9C26-D99B7E90D486}" destId="{01BE851A-2AC7-8642-887F-E4C7F8FB5A9F}" srcOrd="1" destOrd="0" parTransId="{ABD96D4F-FD7E-8D48-A886-9E873F3B7EB0}" sibTransId="{F75CC12E-B0E6-5F46-B79F-780D14802832}"/>
    <dgm:cxn modelId="{98D4E822-DFAC-C24E-944A-2C59EB8DF571}" srcId="{01BE851A-2AC7-8642-887F-E4C7F8FB5A9F}" destId="{4DD43A6E-926D-3D4C-8D28-895F38087321}" srcOrd="0" destOrd="0" parTransId="{1CA06B03-85B6-0E40-BC63-59ACEDC16822}" sibTransId="{C44E0A78-F715-6642-A779-D876D1E205EC}"/>
    <dgm:cxn modelId="{952F6EDC-FFBD-8F46-890D-2D245EFA2AD5}" type="presOf" srcId="{8C6E323F-AEB2-C543-BC17-CEC2D937B2CD}" destId="{888008F6-35C9-9B4B-B9C1-3660A56A0C80}" srcOrd="0" destOrd="0" presId="urn:microsoft.com/office/officeart/2005/8/layout/orgChart1"/>
    <dgm:cxn modelId="{3D33A8DC-3693-D249-9CAB-1D8F70E8C1AD}" type="presOf" srcId="{B15D5D33-3459-DC4A-BB53-F644521726C5}" destId="{406AED02-8180-3944-8DE6-85D97ED873A8}" srcOrd="0" destOrd="0" presId="urn:microsoft.com/office/officeart/2005/8/layout/orgChart1"/>
    <dgm:cxn modelId="{F3E3853D-4AE3-C14E-8E7A-1CF86EB06955}" type="presOf" srcId="{39FFF942-35A3-694E-9C26-D99B7E90D486}" destId="{C3B1E398-EB74-6841-A712-917026F19315}" srcOrd="1" destOrd="0" presId="urn:microsoft.com/office/officeart/2005/8/layout/orgChart1"/>
    <dgm:cxn modelId="{2ADB3275-2F3D-5640-BF78-390B01A66A52}" type="presOf" srcId="{A571A452-48D1-444C-BB97-EB84A9FCBBF5}" destId="{CCA866E6-583A-324A-85BF-1226808C5B52}" srcOrd="1" destOrd="0" presId="urn:microsoft.com/office/officeart/2005/8/layout/orgChart1"/>
    <dgm:cxn modelId="{24C33FD5-E03D-214A-8CCA-9C93F4B55BE6}" type="presOf" srcId="{8BF59732-A63D-2748-AB65-5F426D5F95B2}" destId="{BB3EE8E3-41F8-574E-B04C-75286DBA9105}" srcOrd="1" destOrd="0" presId="urn:microsoft.com/office/officeart/2005/8/layout/orgChart1"/>
    <dgm:cxn modelId="{5A89458C-5D72-224F-B491-7FE5277A2A1D}" srcId="{E4B532C7-001E-7840-9CED-9593DF12C648}" destId="{8BF59732-A63D-2748-AB65-5F426D5F95B2}" srcOrd="1" destOrd="0" parTransId="{6AA389CF-4F91-4B4B-8BBD-E4E494FD0DEA}" sibTransId="{69248E22-7CBC-C547-BD90-9D1F1AE7C7DB}"/>
    <dgm:cxn modelId="{9CE5CAE0-6BA0-B242-86C0-E821F53D5E6B}" type="presOf" srcId="{44791B8C-967B-A64D-B5AD-A069DAAE2F06}" destId="{AB3FEB95-46B8-9441-9813-0A3BF3DFA19B}" srcOrd="0" destOrd="0" presId="urn:microsoft.com/office/officeart/2005/8/layout/orgChart1"/>
    <dgm:cxn modelId="{C8BBD940-7F82-5D4B-B1FE-4C7CB8F1B51E}" type="presOf" srcId="{57ED5F75-AC25-BB43-8533-6E07C1F6F5AC}" destId="{6E64ABC5-CC70-5248-BE94-008D98DE3E5C}" srcOrd="1" destOrd="0" presId="urn:microsoft.com/office/officeart/2005/8/layout/orgChart1"/>
    <dgm:cxn modelId="{265B77AE-C511-A64A-A6A5-041F10EC2884}" type="presOf" srcId="{43AE71A4-19CC-4F44-8583-DDC93E9673BA}" destId="{F3A1732E-70C1-E848-A61C-68EA758B4C45}" srcOrd="0" destOrd="0" presId="urn:microsoft.com/office/officeart/2005/8/layout/orgChart1"/>
    <dgm:cxn modelId="{642BA68A-AEB1-574C-AEE0-C0689033C6A9}" type="presOf" srcId="{4DD43A6E-926D-3D4C-8D28-895F38087321}" destId="{C39A7AD7-7433-5F4C-86F4-EFFD3D51135E}" srcOrd="0" destOrd="0" presId="urn:microsoft.com/office/officeart/2005/8/layout/orgChart1"/>
    <dgm:cxn modelId="{16E7F486-5F46-6547-A7EB-EF2B27244952}" type="presParOf" srcId="{406AED02-8180-3944-8DE6-85D97ED873A8}" destId="{47015E2C-E79C-1943-B431-FBBDF3CB99EE}" srcOrd="0" destOrd="0" presId="urn:microsoft.com/office/officeart/2005/8/layout/orgChart1"/>
    <dgm:cxn modelId="{95DCC841-2C89-2849-9E59-A5CB5451A375}" type="presParOf" srcId="{47015E2C-E79C-1943-B431-FBBDF3CB99EE}" destId="{9528FA37-BF87-F446-9AA9-F6A9E2B673E5}" srcOrd="0" destOrd="0" presId="urn:microsoft.com/office/officeart/2005/8/layout/orgChart1"/>
    <dgm:cxn modelId="{8B129271-5763-A24F-8905-641638B36EC6}" type="presParOf" srcId="{9528FA37-BF87-F446-9AA9-F6A9E2B673E5}" destId="{09CC57A8-B635-5241-BA1E-2554E23C039E}" srcOrd="0" destOrd="0" presId="urn:microsoft.com/office/officeart/2005/8/layout/orgChart1"/>
    <dgm:cxn modelId="{ECAF69F7-C8AF-A241-B792-52C3A0FC83C7}" type="presParOf" srcId="{9528FA37-BF87-F446-9AA9-F6A9E2B673E5}" destId="{C3B1E398-EB74-6841-A712-917026F19315}" srcOrd="1" destOrd="0" presId="urn:microsoft.com/office/officeart/2005/8/layout/orgChart1"/>
    <dgm:cxn modelId="{185D815D-241F-884D-85E5-7C5DFADEFCEE}" type="presParOf" srcId="{47015E2C-E79C-1943-B431-FBBDF3CB99EE}" destId="{9C03D768-D026-3A4E-9BAF-FE5624263AD4}" srcOrd="1" destOrd="0" presId="urn:microsoft.com/office/officeart/2005/8/layout/orgChart1"/>
    <dgm:cxn modelId="{75DE228E-C180-7B4F-B45B-164BBF2A11C1}" type="presParOf" srcId="{9C03D768-D026-3A4E-9BAF-FE5624263AD4}" destId="{AD2B2F00-D59E-FA4D-AF14-5A0A0965CA96}" srcOrd="0" destOrd="0" presId="urn:microsoft.com/office/officeart/2005/8/layout/orgChart1"/>
    <dgm:cxn modelId="{56899411-6D91-724F-BF54-AA3B2CA5ED8A}" type="presParOf" srcId="{9C03D768-D026-3A4E-9BAF-FE5624263AD4}" destId="{EC7FD51A-8CB8-4544-8008-EC3FF8E77B08}" srcOrd="1" destOrd="0" presId="urn:microsoft.com/office/officeart/2005/8/layout/orgChart1"/>
    <dgm:cxn modelId="{1539010B-4B5D-F94B-A8E9-45F44351BF50}" type="presParOf" srcId="{EC7FD51A-8CB8-4544-8008-EC3FF8E77B08}" destId="{5641B3ED-C0C1-9D46-83DA-675FD219F016}" srcOrd="0" destOrd="0" presId="urn:microsoft.com/office/officeart/2005/8/layout/orgChart1"/>
    <dgm:cxn modelId="{585444A8-7F4C-4C4E-A8A1-D9D1073F4ABC}" type="presParOf" srcId="{5641B3ED-C0C1-9D46-83DA-675FD219F016}" destId="{FFBDCE71-9383-924C-9885-994C3610F7AD}" srcOrd="0" destOrd="0" presId="urn:microsoft.com/office/officeart/2005/8/layout/orgChart1"/>
    <dgm:cxn modelId="{D9BDD466-1F37-9C42-A1CC-94E120E15433}" type="presParOf" srcId="{5641B3ED-C0C1-9D46-83DA-675FD219F016}" destId="{89963317-A35B-4B40-9D3E-3514AD784E15}" srcOrd="1" destOrd="0" presId="urn:microsoft.com/office/officeart/2005/8/layout/orgChart1"/>
    <dgm:cxn modelId="{BB385130-9225-A04C-9C4F-E92308B84610}" type="presParOf" srcId="{EC7FD51A-8CB8-4544-8008-EC3FF8E77B08}" destId="{E2FF466E-5961-1547-BADE-4EBF9EB031B2}" srcOrd="1" destOrd="0" presId="urn:microsoft.com/office/officeart/2005/8/layout/orgChart1"/>
    <dgm:cxn modelId="{126878B9-DEB2-884F-AA0C-4F8ED4C22935}" type="presParOf" srcId="{E2FF466E-5961-1547-BADE-4EBF9EB031B2}" destId="{6063D89C-DEC0-E642-B999-D0A04C745D87}" srcOrd="0" destOrd="0" presId="urn:microsoft.com/office/officeart/2005/8/layout/orgChart1"/>
    <dgm:cxn modelId="{B6F35978-6C7E-2644-9360-C422B222A0A1}" type="presParOf" srcId="{E2FF466E-5961-1547-BADE-4EBF9EB031B2}" destId="{FAB8D1DD-A26F-D245-B767-75D40AED6C64}" srcOrd="1" destOrd="0" presId="urn:microsoft.com/office/officeart/2005/8/layout/orgChart1"/>
    <dgm:cxn modelId="{EEF6CF18-8067-3E4F-B258-0F4473D8992B}" type="presParOf" srcId="{FAB8D1DD-A26F-D245-B767-75D40AED6C64}" destId="{44B0E7BF-61EC-2D4A-A997-7DD58F372C84}" srcOrd="0" destOrd="0" presId="urn:microsoft.com/office/officeart/2005/8/layout/orgChart1"/>
    <dgm:cxn modelId="{7BF15FFC-5ADA-164F-8E59-8C1C753B0E4A}" type="presParOf" srcId="{44B0E7BF-61EC-2D4A-A997-7DD58F372C84}" destId="{9D8B56F3-E134-5148-B910-E9EE27E70393}" srcOrd="0" destOrd="0" presId="urn:microsoft.com/office/officeart/2005/8/layout/orgChart1"/>
    <dgm:cxn modelId="{D22CF464-B5A8-9E47-B198-E73673699BF8}" type="presParOf" srcId="{44B0E7BF-61EC-2D4A-A997-7DD58F372C84}" destId="{CCA866E6-583A-324A-85BF-1226808C5B52}" srcOrd="1" destOrd="0" presId="urn:microsoft.com/office/officeart/2005/8/layout/orgChart1"/>
    <dgm:cxn modelId="{D4D36938-AD98-064B-8441-A128CD0DDBD4}" type="presParOf" srcId="{FAB8D1DD-A26F-D245-B767-75D40AED6C64}" destId="{F7DFB5B1-BC92-994E-9AAF-469A7B4356E4}" srcOrd="1" destOrd="0" presId="urn:microsoft.com/office/officeart/2005/8/layout/orgChart1"/>
    <dgm:cxn modelId="{7D0693D4-0CC2-DB4E-9B31-3B40FA236DA6}" type="presParOf" srcId="{FAB8D1DD-A26F-D245-B767-75D40AED6C64}" destId="{7E21FEE4-0A93-824C-A0D2-B67D15477C81}" srcOrd="2" destOrd="0" presId="urn:microsoft.com/office/officeart/2005/8/layout/orgChart1"/>
    <dgm:cxn modelId="{C47914BB-6070-4843-96EC-81BF7CDD945D}" type="presParOf" srcId="{E2FF466E-5961-1547-BADE-4EBF9EB031B2}" destId="{AF3077AB-EEAD-AD48-9D6F-79CBE576E9BE}" srcOrd="2" destOrd="0" presId="urn:microsoft.com/office/officeart/2005/8/layout/orgChart1"/>
    <dgm:cxn modelId="{AA3B8159-7A14-C149-A0CD-691919A95DD2}" type="presParOf" srcId="{E2FF466E-5961-1547-BADE-4EBF9EB031B2}" destId="{BD09DDA7-FBBA-D44F-BCAC-4A5FEDE8A454}" srcOrd="3" destOrd="0" presId="urn:microsoft.com/office/officeart/2005/8/layout/orgChart1"/>
    <dgm:cxn modelId="{BCA6D788-512E-1547-BC9D-0F16721FF3CC}" type="presParOf" srcId="{BD09DDA7-FBBA-D44F-BCAC-4A5FEDE8A454}" destId="{5E3F80C1-3060-CB45-A05A-AA932EE057E7}" srcOrd="0" destOrd="0" presId="urn:microsoft.com/office/officeart/2005/8/layout/orgChart1"/>
    <dgm:cxn modelId="{B19087F1-3AE7-6D4A-A26B-F49857BA01B5}" type="presParOf" srcId="{5E3F80C1-3060-CB45-A05A-AA932EE057E7}" destId="{15F3E0CE-09BD-7442-A61E-FCAEE6910C20}" srcOrd="0" destOrd="0" presId="urn:microsoft.com/office/officeart/2005/8/layout/orgChart1"/>
    <dgm:cxn modelId="{9823BBED-31BD-6B42-BB6E-0006DCF0BF9B}" type="presParOf" srcId="{5E3F80C1-3060-CB45-A05A-AA932EE057E7}" destId="{BB3EE8E3-41F8-574E-B04C-75286DBA9105}" srcOrd="1" destOrd="0" presId="urn:microsoft.com/office/officeart/2005/8/layout/orgChart1"/>
    <dgm:cxn modelId="{48F4B44A-777F-474B-B381-ADCDA3CE3EB5}" type="presParOf" srcId="{BD09DDA7-FBBA-D44F-BCAC-4A5FEDE8A454}" destId="{6E2D54C7-8F79-6D49-983A-13BB4FCEFDCE}" srcOrd="1" destOrd="0" presId="urn:microsoft.com/office/officeart/2005/8/layout/orgChart1"/>
    <dgm:cxn modelId="{E687385E-C14F-F646-8454-6DF4E15991CA}" type="presParOf" srcId="{BD09DDA7-FBBA-D44F-BCAC-4A5FEDE8A454}" destId="{744C223C-FEF2-474A-AA3C-766EEAE4FD05}" srcOrd="2" destOrd="0" presId="urn:microsoft.com/office/officeart/2005/8/layout/orgChart1"/>
    <dgm:cxn modelId="{17BF5A1D-C438-BF44-9B58-B1D286999CF9}" type="presParOf" srcId="{E2FF466E-5961-1547-BADE-4EBF9EB031B2}" destId="{0F1CBF3B-F381-B749-AF6A-64A891EA7F2A}" srcOrd="4" destOrd="0" presId="urn:microsoft.com/office/officeart/2005/8/layout/orgChart1"/>
    <dgm:cxn modelId="{1A5ADA7E-2956-994E-9D98-DB06A0CC03DC}" type="presParOf" srcId="{E2FF466E-5961-1547-BADE-4EBF9EB031B2}" destId="{1C99F246-BC85-5D48-A2CD-AC4BA51D26E1}" srcOrd="5" destOrd="0" presId="urn:microsoft.com/office/officeart/2005/8/layout/orgChart1"/>
    <dgm:cxn modelId="{FFF57191-BCDF-8B4A-88DE-C02C8B9FFC14}" type="presParOf" srcId="{1C99F246-BC85-5D48-A2CD-AC4BA51D26E1}" destId="{B6426B6C-6797-F847-A158-AD4551B22397}" srcOrd="0" destOrd="0" presId="urn:microsoft.com/office/officeart/2005/8/layout/orgChart1"/>
    <dgm:cxn modelId="{CF1125D0-561B-754D-8A8A-9573334DD852}" type="presParOf" srcId="{B6426B6C-6797-F847-A158-AD4551B22397}" destId="{E63E13A4-0D33-B04C-AA01-95AD86728902}" srcOrd="0" destOrd="0" presId="urn:microsoft.com/office/officeart/2005/8/layout/orgChart1"/>
    <dgm:cxn modelId="{BBBF6CC0-F207-AC49-AADA-B4694207328C}" type="presParOf" srcId="{B6426B6C-6797-F847-A158-AD4551B22397}" destId="{6E64ABC5-CC70-5248-BE94-008D98DE3E5C}" srcOrd="1" destOrd="0" presId="urn:microsoft.com/office/officeart/2005/8/layout/orgChart1"/>
    <dgm:cxn modelId="{9836D365-1BE1-7347-96E2-999EC27DEDCB}" type="presParOf" srcId="{1C99F246-BC85-5D48-A2CD-AC4BA51D26E1}" destId="{0E607F32-6C64-B84D-9043-4CCA8E0DB5D3}" srcOrd="1" destOrd="0" presId="urn:microsoft.com/office/officeart/2005/8/layout/orgChart1"/>
    <dgm:cxn modelId="{554897C3-E0C0-D54F-8209-12F254189A68}" type="presParOf" srcId="{1C99F246-BC85-5D48-A2CD-AC4BA51D26E1}" destId="{D1B1488B-9E8A-E54A-AA4B-54F2A601BA59}" srcOrd="2" destOrd="0" presId="urn:microsoft.com/office/officeart/2005/8/layout/orgChart1"/>
    <dgm:cxn modelId="{16A5F96C-3F1B-1244-9ADF-9F707CF3F80E}" type="presParOf" srcId="{E2FF466E-5961-1547-BADE-4EBF9EB031B2}" destId="{F3A1732E-70C1-E848-A61C-68EA758B4C45}" srcOrd="6" destOrd="0" presId="urn:microsoft.com/office/officeart/2005/8/layout/orgChart1"/>
    <dgm:cxn modelId="{53B01E48-86F2-5E49-9DC4-25156C684F89}" type="presParOf" srcId="{E2FF466E-5961-1547-BADE-4EBF9EB031B2}" destId="{D236613A-D58D-184D-9EFB-57488E3F81C0}" srcOrd="7" destOrd="0" presId="urn:microsoft.com/office/officeart/2005/8/layout/orgChart1"/>
    <dgm:cxn modelId="{8FFC0996-951A-7C47-A67A-68D8CFA5D24E}" type="presParOf" srcId="{D236613A-D58D-184D-9EFB-57488E3F81C0}" destId="{C01C59D2-0578-9B46-B6EC-C869256517C7}" srcOrd="0" destOrd="0" presId="urn:microsoft.com/office/officeart/2005/8/layout/orgChart1"/>
    <dgm:cxn modelId="{62D39468-8AC2-D645-B58D-7C7007A7A69D}" type="presParOf" srcId="{C01C59D2-0578-9B46-B6EC-C869256517C7}" destId="{DDCE86B6-7E51-FD49-81F2-5F6F268B6063}" srcOrd="0" destOrd="0" presId="urn:microsoft.com/office/officeart/2005/8/layout/orgChart1"/>
    <dgm:cxn modelId="{85B8AFED-AE5F-6B45-9839-10E1F0BD696E}" type="presParOf" srcId="{C01C59D2-0578-9B46-B6EC-C869256517C7}" destId="{CF809EEA-60AE-614B-9454-3155F2E10AD2}" srcOrd="1" destOrd="0" presId="urn:microsoft.com/office/officeart/2005/8/layout/orgChart1"/>
    <dgm:cxn modelId="{2B10DA3E-E259-A941-9532-E211595717A7}" type="presParOf" srcId="{D236613A-D58D-184D-9EFB-57488E3F81C0}" destId="{1B3902A3-0441-EA4D-8617-805F3BB4FBF6}" srcOrd="1" destOrd="0" presId="urn:microsoft.com/office/officeart/2005/8/layout/orgChart1"/>
    <dgm:cxn modelId="{94F85461-0834-8A4A-8B81-9C2B8B28E98B}" type="presParOf" srcId="{D236613A-D58D-184D-9EFB-57488E3F81C0}" destId="{361A673A-E887-3D4B-B623-D977468ECF9F}" srcOrd="2" destOrd="0" presId="urn:microsoft.com/office/officeart/2005/8/layout/orgChart1"/>
    <dgm:cxn modelId="{63D7C732-9552-FE49-A5FB-EEA25759B271}" type="presParOf" srcId="{EC7FD51A-8CB8-4544-8008-EC3FF8E77B08}" destId="{5C14125E-90E4-8E42-89BA-80BE8C3B6AB5}" srcOrd="2" destOrd="0" presId="urn:microsoft.com/office/officeart/2005/8/layout/orgChart1"/>
    <dgm:cxn modelId="{E3A0E51F-7347-8E43-8096-9DB4E3F91A9B}" type="presParOf" srcId="{9C03D768-D026-3A4E-9BAF-FE5624263AD4}" destId="{D633E399-4D4D-9345-86AC-257092075179}" srcOrd="2" destOrd="0" presId="urn:microsoft.com/office/officeart/2005/8/layout/orgChart1"/>
    <dgm:cxn modelId="{FB6E3292-B977-D04A-8CD7-6D22E436F20F}" type="presParOf" srcId="{9C03D768-D026-3A4E-9BAF-FE5624263AD4}" destId="{E96648CE-36B2-C74A-9026-6C0E702DE942}" srcOrd="3" destOrd="0" presId="urn:microsoft.com/office/officeart/2005/8/layout/orgChart1"/>
    <dgm:cxn modelId="{239A26E0-6DC0-CE45-B501-A9741AE5CC3C}" type="presParOf" srcId="{E96648CE-36B2-C74A-9026-6C0E702DE942}" destId="{4C8A4E88-2FEF-3A44-9AF3-562B1DA3E072}" srcOrd="0" destOrd="0" presId="urn:microsoft.com/office/officeart/2005/8/layout/orgChart1"/>
    <dgm:cxn modelId="{8FF9003F-5D1D-F54B-AEF1-1A9AD5A3353E}" type="presParOf" srcId="{4C8A4E88-2FEF-3A44-9AF3-562B1DA3E072}" destId="{2ECDC4E7-7869-9B45-AAFD-1CB8245A81FA}" srcOrd="0" destOrd="0" presId="urn:microsoft.com/office/officeart/2005/8/layout/orgChart1"/>
    <dgm:cxn modelId="{15A3D312-D217-CA47-8256-C2A34BEF71E1}" type="presParOf" srcId="{4C8A4E88-2FEF-3A44-9AF3-562B1DA3E072}" destId="{3F3A0ABD-1194-CB43-81F4-341BC72E8A97}" srcOrd="1" destOrd="0" presId="urn:microsoft.com/office/officeart/2005/8/layout/orgChart1"/>
    <dgm:cxn modelId="{921EBD99-6EBA-FC4D-8FDD-6C41793D58CF}" type="presParOf" srcId="{E96648CE-36B2-C74A-9026-6C0E702DE942}" destId="{BE095AE0-6EDB-7848-AA12-30960C6412E0}" srcOrd="1" destOrd="0" presId="urn:microsoft.com/office/officeart/2005/8/layout/orgChart1"/>
    <dgm:cxn modelId="{72DB8044-7656-4A44-A460-1C1A19C7A32A}" type="presParOf" srcId="{BE095AE0-6EDB-7848-AA12-30960C6412E0}" destId="{FB86496D-88EF-E744-9323-BAC4CB5DFCAF}" srcOrd="0" destOrd="0" presId="urn:microsoft.com/office/officeart/2005/8/layout/orgChart1"/>
    <dgm:cxn modelId="{2F9A7C24-AF15-7449-81B4-FB6D697AFC8B}" type="presParOf" srcId="{BE095AE0-6EDB-7848-AA12-30960C6412E0}" destId="{19FE7968-A2B2-CA45-9A7D-8E804EEC5616}" srcOrd="1" destOrd="0" presId="urn:microsoft.com/office/officeart/2005/8/layout/orgChart1"/>
    <dgm:cxn modelId="{1B6DE3E0-F003-E944-A20F-F288095DDBF1}" type="presParOf" srcId="{19FE7968-A2B2-CA45-9A7D-8E804EEC5616}" destId="{947791F3-AD9C-934E-B198-F406AE6A927C}" srcOrd="0" destOrd="0" presId="urn:microsoft.com/office/officeart/2005/8/layout/orgChart1"/>
    <dgm:cxn modelId="{BBC7E049-E548-7A41-B65C-20F53278C85B}" type="presParOf" srcId="{947791F3-AD9C-934E-B198-F406AE6A927C}" destId="{C39A7AD7-7433-5F4C-86F4-EFFD3D51135E}" srcOrd="0" destOrd="0" presId="urn:microsoft.com/office/officeart/2005/8/layout/orgChart1"/>
    <dgm:cxn modelId="{FABA209F-3076-304E-9146-5BB5CE989D6B}" type="presParOf" srcId="{947791F3-AD9C-934E-B198-F406AE6A927C}" destId="{2F23E809-7511-C845-9EEA-9D6C3BDA9887}" srcOrd="1" destOrd="0" presId="urn:microsoft.com/office/officeart/2005/8/layout/orgChart1"/>
    <dgm:cxn modelId="{715063A5-65C0-B348-A9C9-18556E3E5861}" type="presParOf" srcId="{19FE7968-A2B2-CA45-9A7D-8E804EEC5616}" destId="{D5564FE1-6D78-C742-A0EE-76217F4D6F09}" srcOrd="1" destOrd="0" presId="urn:microsoft.com/office/officeart/2005/8/layout/orgChart1"/>
    <dgm:cxn modelId="{D5A2A85D-F821-9A4F-836F-5E2FF323CFA4}" type="presParOf" srcId="{19FE7968-A2B2-CA45-9A7D-8E804EEC5616}" destId="{501E899F-0410-3643-9962-91FC45D5A58F}" srcOrd="2" destOrd="0" presId="urn:microsoft.com/office/officeart/2005/8/layout/orgChart1"/>
    <dgm:cxn modelId="{2B404198-2C7C-1446-8B34-45E06DF7A79A}" type="presParOf" srcId="{BE095AE0-6EDB-7848-AA12-30960C6412E0}" destId="{789C33DC-0F86-924D-9B27-FFAFA36FF1EE}" srcOrd="2" destOrd="0" presId="urn:microsoft.com/office/officeart/2005/8/layout/orgChart1"/>
    <dgm:cxn modelId="{C98C65F8-6400-394B-B0FF-0473D6529A99}" type="presParOf" srcId="{BE095AE0-6EDB-7848-AA12-30960C6412E0}" destId="{794F85FA-5B9E-FF45-8EAD-CFCD624EFF8A}" srcOrd="3" destOrd="0" presId="urn:microsoft.com/office/officeart/2005/8/layout/orgChart1"/>
    <dgm:cxn modelId="{E464E110-FDAA-9A4B-B574-0832032D5EC7}" type="presParOf" srcId="{794F85FA-5B9E-FF45-8EAD-CFCD624EFF8A}" destId="{EFF46D1E-1ADD-E34D-8BB8-12A820DE1579}" srcOrd="0" destOrd="0" presId="urn:microsoft.com/office/officeart/2005/8/layout/orgChart1"/>
    <dgm:cxn modelId="{1F70C8AE-FC6E-4249-9772-B1B72873B5FD}" type="presParOf" srcId="{EFF46D1E-1ADD-E34D-8BB8-12A820DE1579}" destId="{69A63CF0-ED95-8845-B5B3-01B4AA7A98AB}" srcOrd="0" destOrd="0" presId="urn:microsoft.com/office/officeart/2005/8/layout/orgChart1"/>
    <dgm:cxn modelId="{84ACCA82-604E-9F40-8650-543B0DC02680}" type="presParOf" srcId="{EFF46D1E-1ADD-E34D-8BB8-12A820DE1579}" destId="{DB9B4FBF-0D1E-9A4B-BABD-6314AFD3956B}" srcOrd="1" destOrd="0" presId="urn:microsoft.com/office/officeart/2005/8/layout/orgChart1"/>
    <dgm:cxn modelId="{D4D9850A-B1DE-214C-A705-AA8D150AD954}" type="presParOf" srcId="{794F85FA-5B9E-FF45-8EAD-CFCD624EFF8A}" destId="{337849E6-9F65-CF46-A0B0-ADE23407D427}" srcOrd="1" destOrd="0" presId="urn:microsoft.com/office/officeart/2005/8/layout/orgChart1"/>
    <dgm:cxn modelId="{A4F36F12-E7A6-904F-87AD-61C856B411B9}" type="presParOf" srcId="{794F85FA-5B9E-FF45-8EAD-CFCD624EFF8A}" destId="{533CA310-17A0-164F-A02F-46099C05CF46}" srcOrd="2" destOrd="0" presId="urn:microsoft.com/office/officeart/2005/8/layout/orgChart1"/>
    <dgm:cxn modelId="{01812DB0-067E-BD49-B514-5EBD45BD187E}" type="presParOf" srcId="{BE095AE0-6EDB-7848-AA12-30960C6412E0}" destId="{B84D8645-30DA-964C-8153-1CEC5ED3E5FB}" srcOrd="4" destOrd="0" presId="urn:microsoft.com/office/officeart/2005/8/layout/orgChart1"/>
    <dgm:cxn modelId="{5200EE0F-E243-C44D-B524-2E78D77BC2F5}" type="presParOf" srcId="{BE095AE0-6EDB-7848-AA12-30960C6412E0}" destId="{728F3747-9243-3644-B2D4-80D660F2432F}" srcOrd="5" destOrd="0" presId="urn:microsoft.com/office/officeart/2005/8/layout/orgChart1"/>
    <dgm:cxn modelId="{82139611-1B64-754D-8D79-09B8C3573F52}" type="presParOf" srcId="{728F3747-9243-3644-B2D4-80D660F2432F}" destId="{DBEE971B-1C42-5042-82AB-11898DC63E36}" srcOrd="0" destOrd="0" presId="urn:microsoft.com/office/officeart/2005/8/layout/orgChart1"/>
    <dgm:cxn modelId="{225A0A06-F9A9-C14F-B982-DF9634CCCF79}" type="presParOf" srcId="{DBEE971B-1C42-5042-82AB-11898DC63E36}" destId="{1ABD3CE4-7880-9342-8203-F2822F4FD97E}" srcOrd="0" destOrd="0" presId="urn:microsoft.com/office/officeart/2005/8/layout/orgChart1"/>
    <dgm:cxn modelId="{A84D5336-400E-A840-A897-B943C233ED8A}" type="presParOf" srcId="{DBEE971B-1C42-5042-82AB-11898DC63E36}" destId="{F359F6CF-5BDD-894D-A959-28A81DB836C4}" srcOrd="1" destOrd="0" presId="urn:microsoft.com/office/officeart/2005/8/layout/orgChart1"/>
    <dgm:cxn modelId="{7B902699-4A66-8843-8B1A-0C942E509F7D}" type="presParOf" srcId="{728F3747-9243-3644-B2D4-80D660F2432F}" destId="{0E12D6E8-0626-614E-B297-58D6DB33A881}" srcOrd="1" destOrd="0" presId="urn:microsoft.com/office/officeart/2005/8/layout/orgChart1"/>
    <dgm:cxn modelId="{429AE8E0-4070-A948-B896-F6C8E6629D68}" type="presParOf" srcId="{728F3747-9243-3644-B2D4-80D660F2432F}" destId="{238B0B29-0BC3-AB4B-A78E-8EEF2355E980}" srcOrd="2" destOrd="0" presId="urn:microsoft.com/office/officeart/2005/8/layout/orgChart1"/>
    <dgm:cxn modelId="{C1CE69AD-8508-2846-8432-57FAC55667CC}" type="presParOf" srcId="{BE095AE0-6EDB-7848-AA12-30960C6412E0}" destId="{888008F6-35C9-9B4B-B9C1-3660A56A0C80}" srcOrd="6" destOrd="0" presId="urn:microsoft.com/office/officeart/2005/8/layout/orgChart1"/>
    <dgm:cxn modelId="{84063C9C-10CE-BF45-8F37-6E82C7587702}" type="presParOf" srcId="{BE095AE0-6EDB-7848-AA12-30960C6412E0}" destId="{01B64001-CE57-6D4B-8479-6309A8C0D901}" srcOrd="7" destOrd="0" presId="urn:microsoft.com/office/officeart/2005/8/layout/orgChart1"/>
    <dgm:cxn modelId="{14E4E8A7-909D-7D4D-879A-85101459C370}" type="presParOf" srcId="{01B64001-CE57-6D4B-8479-6309A8C0D901}" destId="{3288A0D9-CF3D-6F41-8CC2-501D9D49D97B}" srcOrd="0" destOrd="0" presId="urn:microsoft.com/office/officeart/2005/8/layout/orgChart1"/>
    <dgm:cxn modelId="{00D7479B-1FF0-0940-8351-E18D7A9C0790}" type="presParOf" srcId="{3288A0D9-CF3D-6F41-8CC2-501D9D49D97B}" destId="{AB3FEB95-46B8-9441-9813-0A3BF3DFA19B}" srcOrd="0" destOrd="0" presId="urn:microsoft.com/office/officeart/2005/8/layout/orgChart1"/>
    <dgm:cxn modelId="{021138AA-1180-9140-939A-FBB5280A9B1D}" type="presParOf" srcId="{3288A0D9-CF3D-6F41-8CC2-501D9D49D97B}" destId="{DA54BA27-B3F8-0F46-94A3-15E50E3D3197}" srcOrd="1" destOrd="0" presId="urn:microsoft.com/office/officeart/2005/8/layout/orgChart1"/>
    <dgm:cxn modelId="{DF6F9564-E51C-B345-88DF-2E618E9BEFD8}" type="presParOf" srcId="{01B64001-CE57-6D4B-8479-6309A8C0D901}" destId="{F68D7A71-9CDC-C84A-953E-DEDC5A5CE235}" srcOrd="1" destOrd="0" presId="urn:microsoft.com/office/officeart/2005/8/layout/orgChart1"/>
    <dgm:cxn modelId="{8C15CCCB-E76F-CA46-987A-B378CB3402CD}" type="presParOf" srcId="{01B64001-CE57-6D4B-8479-6309A8C0D901}" destId="{A16FE6D8-B2E6-794C-97F6-4C0852E563B3}" srcOrd="2" destOrd="0" presId="urn:microsoft.com/office/officeart/2005/8/layout/orgChart1"/>
    <dgm:cxn modelId="{928A0C2D-3EC8-2344-9945-8130B8EF5B4A}" type="presParOf" srcId="{E96648CE-36B2-C74A-9026-6C0E702DE942}" destId="{ABF97C1F-B0C3-BC48-A6D1-15601DACCED1}" srcOrd="2" destOrd="0" presId="urn:microsoft.com/office/officeart/2005/8/layout/orgChart1"/>
    <dgm:cxn modelId="{20CB302E-0933-F54C-AC50-6E5E01482E69}" type="presParOf" srcId="{47015E2C-E79C-1943-B431-FBBDF3CB99EE}" destId="{1F85BF84-0A3C-A149-A4CE-36E2A5AA72A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8008F6-35C9-9B4B-B9C1-3660A56A0C80}">
      <dsp:nvSpPr>
        <dsp:cNvPr id="0" name=""/>
        <dsp:cNvSpPr/>
      </dsp:nvSpPr>
      <dsp:spPr>
        <a:xfrm>
          <a:off x="4549245" y="1786160"/>
          <a:ext cx="479040" cy="40835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83527"/>
              </a:lnTo>
              <a:lnTo>
                <a:pt x="479040" y="40835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4D8645-30DA-964C-8153-1CEC5ED3E5FB}">
      <dsp:nvSpPr>
        <dsp:cNvPr id="0" name=""/>
        <dsp:cNvSpPr/>
      </dsp:nvSpPr>
      <dsp:spPr>
        <a:xfrm>
          <a:off x="4549245" y="1786160"/>
          <a:ext cx="479040" cy="27704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70409"/>
              </a:lnTo>
              <a:lnTo>
                <a:pt x="479040" y="277040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9C33DC-0F86-924D-9B27-FFAFA36FF1EE}">
      <dsp:nvSpPr>
        <dsp:cNvPr id="0" name=""/>
        <dsp:cNvSpPr/>
      </dsp:nvSpPr>
      <dsp:spPr>
        <a:xfrm>
          <a:off x="4549245" y="1786160"/>
          <a:ext cx="479040" cy="17241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4137"/>
              </a:lnTo>
              <a:lnTo>
                <a:pt x="479040" y="172413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86496D-88EF-E744-9323-BAC4CB5DFCAF}">
      <dsp:nvSpPr>
        <dsp:cNvPr id="0" name=""/>
        <dsp:cNvSpPr/>
      </dsp:nvSpPr>
      <dsp:spPr>
        <a:xfrm>
          <a:off x="4549245" y="1786160"/>
          <a:ext cx="479040" cy="6778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7866"/>
              </a:lnTo>
              <a:lnTo>
                <a:pt x="479040" y="6778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33E399-4D4D-9345-86AC-257092075179}">
      <dsp:nvSpPr>
        <dsp:cNvPr id="0" name=""/>
        <dsp:cNvSpPr/>
      </dsp:nvSpPr>
      <dsp:spPr>
        <a:xfrm>
          <a:off x="4071470" y="739889"/>
          <a:ext cx="1755216" cy="309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730"/>
              </a:lnTo>
              <a:lnTo>
                <a:pt x="1755216" y="154730"/>
              </a:lnTo>
              <a:lnTo>
                <a:pt x="1755216" y="3094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A1732E-70C1-E848-A61C-68EA758B4C45}">
      <dsp:nvSpPr>
        <dsp:cNvPr id="0" name=""/>
        <dsp:cNvSpPr/>
      </dsp:nvSpPr>
      <dsp:spPr>
        <a:xfrm>
          <a:off x="1039549" y="1786160"/>
          <a:ext cx="491094" cy="4511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11191"/>
              </a:lnTo>
              <a:lnTo>
                <a:pt x="491094" y="451119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1CBF3B-F381-B749-AF6A-64A891EA7F2A}">
      <dsp:nvSpPr>
        <dsp:cNvPr id="0" name=""/>
        <dsp:cNvSpPr/>
      </dsp:nvSpPr>
      <dsp:spPr>
        <a:xfrm>
          <a:off x="1039549" y="1786160"/>
          <a:ext cx="480145" cy="36017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1789"/>
              </a:lnTo>
              <a:lnTo>
                <a:pt x="480145" y="360178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3077AB-EEAD-AD48-9D6F-79CBE576E9BE}">
      <dsp:nvSpPr>
        <dsp:cNvPr id="0" name=""/>
        <dsp:cNvSpPr/>
      </dsp:nvSpPr>
      <dsp:spPr>
        <a:xfrm>
          <a:off x="1039549" y="1786160"/>
          <a:ext cx="480145" cy="2352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2158"/>
              </a:lnTo>
              <a:lnTo>
                <a:pt x="480145" y="23521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63D89C-DEC0-E642-B999-D0A04C745D87}">
      <dsp:nvSpPr>
        <dsp:cNvPr id="0" name=""/>
        <dsp:cNvSpPr/>
      </dsp:nvSpPr>
      <dsp:spPr>
        <a:xfrm>
          <a:off x="1039549" y="1786160"/>
          <a:ext cx="480145" cy="8901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0196"/>
              </a:lnTo>
              <a:lnTo>
                <a:pt x="480145" y="8901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2B2F00-D59E-FA4D-AF14-5A0A0965CA96}">
      <dsp:nvSpPr>
        <dsp:cNvPr id="0" name=""/>
        <dsp:cNvSpPr/>
      </dsp:nvSpPr>
      <dsp:spPr>
        <a:xfrm>
          <a:off x="2319938" y="739889"/>
          <a:ext cx="1751532" cy="309460"/>
        </a:xfrm>
        <a:custGeom>
          <a:avLst/>
          <a:gdLst/>
          <a:ahLst/>
          <a:cxnLst/>
          <a:rect l="0" t="0" r="0" b="0"/>
          <a:pathLst>
            <a:path>
              <a:moveTo>
                <a:pt x="1751532" y="0"/>
              </a:moveTo>
              <a:lnTo>
                <a:pt x="1751532" y="154730"/>
              </a:lnTo>
              <a:lnTo>
                <a:pt x="0" y="154730"/>
              </a:lnTo>
              <a:lnTo>
                <a:pt x="0" y="3094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CC57A8-B635-5241-BA1E-2554E23C039E}">
      <dsp:nvSpPr>
        <dsp:cNvPr id="0" name=""/>
        <dsp:cNvSpPr/>
      </dsp:nvSpPr>
      <dsp:spPr>
        <a:xfrm>
          <a:off x="2753028" y="3078"/>
          <a:ext cx="2636884" cy="73681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900" kern="1200" noProof="0" dirty="0" smtClean="0"/>
            <a:t>Contexto: La Revolución Mexicana de 1910</a:t>
          </a:r>
        </a:p>
        <a:p>
          <a:pPr marL="0" marR="0" lvl="0" indent="0" algn="ctr" defTabSz="1511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kern="1200" noProof="0" dirty="0" smtClean="0"/>
            <a:t>Principal reflexión es el problema de la identidad que se hará por medio de Pedro Páramo –única novela publicada en 1955</a:t>
          </a: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 noProof="0" dirty="0"/>
        </a:p>
      </dsp:txBody>
      <dsp:txXfrm>
        <a:off x="2753028" y="3078"/>
        <a:ext cx="2636884" cy="736810"/>
      </dsp:txXfrm>
    </dsp:sp>
    <dsp:sp modelId="{FFBDCE71-9383-924C-9885-994C3610F7AD}">
      <dsp:nvSpPr>
        <dsp:cNvPr id="0" name=""/>
        <dsp:cNvSpPr/>
      </dsp:nvSpPr>
      <dsp:spPr>
        <a:xfrm>
          <a:off x="719452" y="1049349"/>
          <a:ext cx="3200971" cy="73681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900" b="1" i="1" kern="1200" noProof="0" dirty="0" smtClean="0"/>
            <a:t>Encuentro de voces y representación de lo colectivo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 dirty="0"/>
        </a:p>
      </dsp:txBody>
      <dsp:txXfrm>
        <a:off x="719452" y="1049349"/>
        <a:ext cx="3200971" cy="736810"/>
      </dsp:txXfrm>
    </dsp:sp>
    <dsp:sp modelId="{9D8B56F3-E134-5148-B910-E9EE27E70393}">
      <dsp:nvSpPr>
        <dsp:cNvPr id="0" name=""/>
        <dsp:cNvSpPr/>
      </dsp:nvSpPr>
      <dsp:spPr>
        <a:xfrm>
          <a:off x="1519695" y="2095621"/>
          <a:ext cx="2204611" cy="11614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900" kern="1200" noProof="0" dirty="0" smtClean="0"/>
            <a:t>En la escritura de Rulfo, la voz se convierte en elemento plástico con cualidades particulares que le permiten ser percibida en otros sentidos</a:t>
          </a:r>
        </a:p>
        <a:p>
          <a:pPr marL="0" marR="0" lvl="0" indent="0" algn="just" defTabSz="4445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kern="1200" noProof="0" dirty="0" smtClean="0"/>
            <a:t>Pedro Páramo posee múltiples estilos que pertenecen a los diferentes estratos sociales del medio rural y a la tradición oral.</a:t>
          </a: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900" kern="1200" noProof="0" dirty="0"/>
        </a:p>
      </dsp:txBody>
      <dsp:txXfrm>
        <a:off x="1519695" y="2095621"/>
        <a:ext cx="2204611" cy="1161471"/>
      </dsp:txXfrm>
    </dsp:sp>
    <dsp:sp modelId="{15F3E0CE-09BD-7442-A61E-FCAEE6910C20}">
      <dsp:nvSpPr>
        <dsp:cNvPr id="0" name=""/>
        <dsp:cNvSpPr/>
      </dsp:nvSpPr>
      <dsp:spPr>
        <a:xfrm>
          <a:off x="1519695" y="3566553"/>
          <a:ext cx="2217314" cy="114353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just" defTabSz="4445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kern="1200" noProof="0" dirty="0" smtClean="0"/>
            <a:t>El personaje central es el pueblo muerto donde no viven más que ánimas, donde todos los personajes están muertos, y aun quien narra está muerto</a:t>
          </a:r>
        </a:p>
        <a:p>
          <a:pPr marL="0" marR="0" lvl="0" indent="0" algn="just" defTabSz="4445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kern="1200" noProof="0" dirty="0" smtClean="0"/>
            <a:t>estructuran las voces que dan vida a este personaje de naturaleza oral por excelencia, el </a:t>
          </a:r>
          <a:r>
            <a:rPr lang="en-GB" sz="900" kern="1200" dirty="0" smtClean="0"/>
            <a:t>pueblo.</a:t>
          </a:r>
        </a:p>
        <a:p>
          <a:pPr lvl="0" algn="just">
            <a:spcBef>
              <a:spcPct val="0"/>
            </a:spcBef>
          </a:pPr>
          <a:endParaRPr lang="en-GB" sz="900" kern="1200" dirty="0"/>
        </a:p>
      </dsp:txBody>
      <dsp:txXfrm>
        <a:off x="1519695" y="3566553"/>
        <a:ext cx="2217314" cy="1143530"/>
      </dsp:txXfrm>
    </dsp:sp>
    <dsp:sp modelId="{E63E13A4-0D33-B04C-AA01-95AD86728902}">
      <dsp:nvSpPr>
        <dsp:cNvPr id="0" name=""/>
        <dsp:cNvSpPr/>
      </dsp:nvSpPr>
      <dsp:spPr>
        <a:xfrm>
          <a:off x="1519695" y="5019545"/>
          <a:ext cx="2278528" cy="73681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just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 smtClean="0"/>
            <a:t>A través de la compleja estructura se presentan diversas maneras de pensar. Juan Rulfo asume el problema que representa la tradición oral frente a la literatura escrita.</a:t>
          </a:r>
          <a:endParaRPr lang="en-GB" sz="900" kern="1200" dirty="0"/>
        </a:p>
      </dsp:txBody>
      <dsp:txXfrm>
        <a:off x="1519695" y="5019545"/>
        <a:ext cx="2278528" cy="736810"/>
      </dsp:txXfrm>
    </dsp:sp>
    <dsp:sp modelId="{DDCE86B6-7E51-FD49-81F2-5F6F268B6063}">
      <dsp:nvSpPr>
        <dsp:cNvPr id="0" name=""/>
        <dsp:cNvSpPr/>
      </dsp:nvSpPr>
      <dsp:spPr>
        <a:xfrm>
          <a:off x="1530644" y="5928946"/>
          <a:ext cx="2307013" cy="73681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ES" sz="900" kern="1200" dirty="0" smtClean="0"/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800" kern="1200" dirty="0" smtClean="0"/>
            <a:t>Pedro Páramo ha sido calificada como novela dialógica y polifónica, en donde el lector se encuentra con "las visiones del mundo contrastadas y diversas de los personajes, que se configuran en una red de signos y de símbolos que engloba funciones diversas”</a:t>
          </a:r>
          <a:r>
            <a:rPr lang="es-ES" sz="900" kern="1200" dirty="0" smtClean="0"/>
            <a:t>.</a:t>
          </a:r>
        </a:p>
        <a:p>
          <a:pPr lvl="0" algn="just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 dirty="0"/>
        </a:p>
      </dsp:txBody>
      <dsp:txXfrm>
        <a:off x="1530644" y="5928946"/>
        <a:ext cx="2307013" cy="736810"/>
      </dsp:txXfrm>
    </dsp:sp>
    <dsp:sp modelId="{2ECDC4E7-7869-9B45-AAFD-1CB8245A81FA}">
      <dsp:nvSpPr>
        <dsp:cNvPr id="0" name=""/>
        <dsp:cNvSpPr/>
      </dsp:nvSpPr>
      <dsp:spPr>
        <a:xfrm>
          <a:off x="4229884" y="1049349"/>
          <a:ext cx="3193603" cy="73681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900" b="1" i="1" kern="1200" noProof="0" dirty="0" smtClean="0"/>
            <a:t>Encuentro de voces desde la perspectiva individual de los personajes</a:t>
          </a:r>
        </a:p>
        <a:p>
          <a:pPr lvl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900" kern="1200" noProof="0" dirty="0"/>
        </a:p>
      </dsp:txBody>
      <dsp:txXfrm>
        <a:off x="4229884" y="1049349"/>
        <a:ext cx="3193603" cy="736810"/>
      </dsp:txXfrm>
    </dsp:sp>
    <dsp:sp modelId="{C39A7AD7-7433-5F4C-86F4-EFFD3D51135E}">
      <dsp:nvSpPr>
        <dsp:cNvPr id="0" name=""/>
        <dsp:cNvSpPr/>
      </dsp:nvSpPr>
      <dsp:spPr>
        <a:xfrm>
          <a:off x="5028285" y="2095621"/>
          <a:ext cx="2123326" cy="73681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900" kern="1200" noProof="0" dirty="0" smtClean="0"/>
            <a:t>El diálogo de lenguajes que se produce en la conciencia de algunos personajes permite afirmar que el estilo total del texto se define a partir del encuentro de las múltiples formas del lenguaje social que provienen de la cultura oral</a:t>
          </a:r>
          <a:r>
            <a:rPr lang="en-GB" sz="900" kern="1200" dirty="0" smtClean="0"/>
            <a:t>.</a:t>
          </a:r>
          <a:endParaRPr lang="en-GB" sz="900" kern="1200" dirty="0"/>
        </a:p>
      </dsp:txBody>
      <dsp:txXfrm>
        <a:off x="5028285" y="2095621"/>
        <a:ext cx="2123326" cy="736810"/>
      </dsp:txXfrm>
    </dsp:sp>
    <dsp:sp modelId="{69A63CF0-ED95-8845-B5B3-01B4AA7A98AB}">
      <dsp:nvSpPr>
        <dsp:cNvPr id="0" name=""/>
        <dsp:cNvSpPr/>
      </dsp:nvSpPr>
      <dsp:spPr>
        <a:xfrm>
          <a:off x="5028285" y="3141892"/>
          <a:ext cx="2123326" cy="73681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ES" sz="900" kern="1200" noProof="0" dirty="0" smtClean="0"/>
        </a:p>
        <a:p>
          <a:pPr marL="0" marR="0" lvl="0" indent="0" algn="just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b="0" i="1" kern="1200" noProof="0" dirty="0" smtClean="0"/>
            <a:t>La conformación de la individualidad</a:t>
          </a:r>
        </a:p>
        <a:p>
          <a:pPr marL="0" marR="0" lvl="0" indent="0" algn="just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kern="1200" noProof="0" dirty="0" smtClean="0"/>
            <a:t>Juan Rulfo presenta la historia de un pueblo que se construye a través de las voces independientes de sus pobladores</a:t>
          </a:r>
          <a:endParaRPr lang="en-GB" sz="900" kern="1200" dirty="0"/>
        </a:p>
      </dsp:txBody>
      <dsp:txXfrm>
        <a:off x="5028285" y="3141892"/>
        <a:ext cx="2123326" cy="736810"/>
      </dsp:txXfrm>
    </dsp:sp>
    <dsp:sp modelId="{1ABD3CE4-7880-9342-8203-F2822F4FD97E}">
      <dsp:nvSpPr>
        <dsp:cNvPr id="0" name=""/>
        <dsp:cNvSpPr/>
      </dsp:nvSpPr>
      <dsp:spPr>
        <a:xfrm>
          <a:off x="5028285" y="4188164"/>
          <a:ext cx="2123326" cy="73681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ES" sz="900" kern="1200" noProof="0" dirty="0" smtClean="0"/>
        </a:p>
        <a:p>
          <a:pPr marL="0" marR="0" lvl="0" indent="0" algn="just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kern="1200" noProof="0" dirty="0" smtClean="0"/>
            <a:t>La importancia del nombre</a:t>
          </a:r>
        </a:p>
        <a:p>
          <a:pPr marL="0" marR="0" lvl="0" indent="0" algn="just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_tradnl" sz="900" kern="1200" noProof="0" dirty="0" smtClean="0"/>
            <a:t>Para Rulfo, la fuerza simbólica de los nombres radica en que ser significa "ser" para otro y a través del otro "ser" para sí mismo. </a:t>
          </a:r>
          <a:endParaRPr lang="en-GB" sz="900" kern="1200" dirty="0"/>
        </a:p>
      </dsp:txBody>
      <dsp:txXfrm>
        <a:off x="5028285" y="4188164"/>
        <a:ext cx="2123326" cy="736810"/>
      </dsp:txXfrm>
    </dsp:sp>
    <dsp:sp modelId="{AB3FEB95-46B8-9441-9813-0A3BF3DFA19B}">
      <dsp:nvSpPr>
        <dsp:cNvPr id="0" name=""/>
        <dsp:cNvSpPr/>
      </dsp:nvSpPr>
      <dsp:spPr>
        <a:xfrm>
          <a:off x="5028285" y="5234435"/>
          <a:ext cx="2123326" cy="127050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ES_tradnl" sz="900" kern="1200" noProof="0" dirty="0" smtClean="0"/>
        </a:p>
        <a:p>
          <a:pPr marL="0" marR="0" lvl="0" indent="0" algn="just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kern="1200" noProof="0" dirty="0" smtClean="0"/>
            <a:t>La autoconciencia y el otro</a:t>
          </a:r>
        </a:p>
        <a:p>
          <a:pPr marL="0" marR="0" lvl="0" indent="0" algn="just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ES" sz="900" kern="1200" noProof="0" dirty="0" smtClean="0"/>
            <a:t>La autoconciencia, como rasgo de la estructuración del personaje, permite verlo en su interior, cómo vive en su interior el mundo exterior, significa saber lo que el entorno representa para él; oírlo no es objetivarlo, es darle vida, darle voz y platicar con él.</a:t>
          </a:r>
          <a:endParaRPr lang="es-ES" sz="900" kern="1200" noProof="0" dirty="0"/>
        </a:p>
      </dsp:txBody>
      <dsp:txXfrm>
        <a:off x="5028285" y="5234435"/>
        <a:ext cx="2123326" cy="12705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GB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A69-1730-FE4D-B21E-33A6562CD2D5}" type="datetimeFigureOut">
              <a:rPr lang="es-ES" smtClean="0"/>
              <a:t>16/04/2013</a:t>
            </a:fld>
            <a:endParaRPr lang="en-GB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A388D-67D7-124A-BC74-37BF4EDD6F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17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GB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A69-1730-FE4D-B21E-33A6562CD2D5}" type="datetimeFigureOut">
              <a:rPr lang="es-ES" smtClean="0"/>
              <a:t>16/04/2013</a:t>
            </a:fld>
            <a:endParaRPr lang="en-GB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A388D-67D7-124A-BC74-37BF4EDD6F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0645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GB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A69-1730-FE4D-B21E-33A6562CD2D5}" type="datetimeFigureOut">
              <a:rPr lang="es-ES" smtClean="0"/>
              <a:t>16/04/2013</a:t>
            </a:fld>
            <a:endParaRPr lang="en-GB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A388D-67D7-124A-BC74-37BF4EDD6F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245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GB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A69-1730-FE4D-B21E-33A6562CD2D5}" type="datetimeFigureOut">
              <a:rPr lang="es-ES" smtClean="0"/>
              <a:t>16/04/2013</a:t>
            </a:fld>
            <a:endParaRPr lang="en-GB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A388D-67D7-124A-BC74-37BF4EDD6F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99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A69-1730-FE4D-B21E-33A6562CD2D5}" type="datetimeFigureOut">
              <a:rPr lang="es-ES" smtClean="0"/>
              <a:t>16/04/2013</a:t>
            </a:fld>
            <a:endParaRPr lang="en-GB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A388D-67D7-124A-BC74-37BF4EDD6F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9352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GB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GB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A69-1730-FE4D-B21E-33A6562CD2D5}" type="datetimeFigureOut">
              <a:rPr lang="es-ES" smtClean="0"/>
              <a:t>16/04/2013</a:t>
            </a:fld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A388D-67D7-124A-BC74-37BF4EDD6F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7496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GB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GB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A69-1730-FE4D-B21E-33A6562CD2D5}" type="datetimeFigureOut">
              <a:rPr lang="es-ES" smtClean="0"/>
              <a:t>16/04/2013</a:t>
            </a:fld>
            <a:endParaRPr lang="en-GB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A388D-67D7-124A-BC74-37BF4EDD6F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468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A69-1730-FE4D-B21E-33A6562CD2D5}" type="datetimeFigureOut">
              <a:rPr lang="es-ES" smtClean="0"/>
              <a:t>16/04/2013</a:t>
            </a:fld>
            <a:endParaRPr lang="en-GB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A388D-67D7-124A-BC74-37BF4EDD6F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303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A69-1730-FE4D-B21E-33A6562CD2D5}" type="datetimeFigureOut">
              <a:rPr lang="es-ES" smtClean="0"/>
              <a:t>16/04/2013</a:t>
            </a:fld>
            <a:endParaRPr lang="en-GB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A388D-67D7-124A-BC74-37BF4EDD6F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687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GB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A69-1730-FE4D-B21E-33A6562CD2D5}" type="datetimeFigureOut">
              <a:rPr lang="es-ES" smtClean="0"/>
              <a:t>16/04/2013</a:t>
            </a:fld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A388D-67D7-124A-BC74-37BF4EDD6F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487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A69-1730-FE4D-B21E-33A6562CD2D5}" type="datetimeFigureOut">
              <a:rPr lang="es-ES" smtClean="0"/>
              <a:t>16/04/2013</a:t>
            </a:fld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A388D-67D7-124A-BC74-37BF4EDD6F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2261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GB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80A69-1730-FE4D-B21E-33A6562CD2D5}" type="datetimeFigureOut">
              <a:rPr lang="es-ES" smtClean="0"/>
              <a:t>16/04/2013</a:t>
            </a:fld>
            <a:endParaRPr lang="en-GB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A388D-67D7-124A-BC74-37BF4EDD6F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8252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901540201"/>
              </p:ext>
            </p:extLst>
          </p:nvPr>
        </p:nvGraphicFramePr>
        <p:xfrm>
          <a:off x="0" y="52294"/>
          <a:ext cx="8142941" cy="6805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Rectángulo 17"/>
          <p:cNvSpPr/>
          <p:nvPr/>
        </p:nvSpPr>
        <p:spPr>
          <a:xfrm>
            <a:off x="4571999" y="4476813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0964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371</Words>
  <Application>Microsoft Office PowerPoint</Application>
  <PresentationFormat>On-screen Show 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de Office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Daniela Estevez - Breton</dc:creator>
  <cp:lastModifiedBy>Olga Lucia Rayo</cp:lastModifiedBy>
  <cp:revision>7</cp:revision>
  <dcterms:created xsi:type="dcterms:W3CDTF">2013-04-09T23:48:16Z</dcterms:created>
  <dcterms:modified xsi:type="dcterms:W3CDTF">2013-04-16T19:20:38Z</dcterms:modified>
</cp:coreProperties>
</file>